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 id="2147483744" r:id="rId2"/>
    <p:sldMasterId id="2147483888" r:id="rId3"/>
  </p:sldMasterIdLst>
  <p:notesMasterIdLst>
    <p:notesMasterId r:id="rId32"/>
  </p:notesMasterIdLst>
  <p:sldIdLst>
    <p:sldId id="256" r:id="rId4"/>
    <p:sldId id="282" r:id="rId5"/>
    <p:sldId id="257" r:id="rId6"/>
    <p:sldId id="270" r:id="rId7"/>
    <p:sldId id="258" r:id="rId8"/>
    <p:sldId id="259" r:id="rId9"/>
    <p:sldId id="283" r:id="rId10"/>
    <p:sldId id="285" r:id="rId11"/>
    <p:sldId id="286" r:id="rId12"/>
    <p:sldId id="260" r:id="rId13"/>
    <p:sldId id="261" r:id="rId14"/>
    <p:sldId id="281" r:id="rId15"/>
    <p:sldId id="290" r:id="rId16"/>
    <p:sldId id="262" r:id="rId17"/>
    <p:sldId id="263" r:id="rId18"/>
    <p:sldId id="264" r:id="rId19"/>
    <p:sldId id="265" r:id="rId20"/>
    <p:sldId id="271" r:id="rId21"/>
    <p:sldId id="266" r:id="rId22"/>
    <p:sldId id="269" r:id="rId23"/>
    <p:sldId id="273" r:id="rId24"/>
    <p:sldId id="293" r:id="rId25"/>
    <p:sldId id="291" r:id="rId26"/>
    <p:sldId id="292" r:id="rId27"/>
    <p:sldId id="289" r:id="rId28"/>
    <p:sldId id="295" r:id="rId29"/>
    <p:sldId id="294" r:id="rId30"/>
    <p:sldId id="29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87018-3679-4B41-AA19-642F41499705}" v="260" dt="2024-09-06T14:51:41.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58" d="100"/>
          <a:sy n="58" d="100"/>
        </p:scale>
        <p:origin x="10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j Amanda" userId="24445fa2-55b5-429f-8e3c-141f7e60fc4e" providerId="ADAL" clId="{83887018-3679-4B41-AA19-642F41499705}"/>
    <pc:docChg chg="undo custSel addSld delSld modSld sldOrd">
      <pc:chgData name="Madej Amanda" userId="24445fa2-55b5-429f-8e3c-141f7e60fc4e" providerId="ADAL" clId="{83887018-3679-4B41-AA19-642F41499705}" dt="2024-09-10T15:31:32.150" v="900" actId="14100"/>
      <pc:docMkLst>
        <pc:docMk/>
      </pc:docMkLst>
      <pc:sldChg chg="modSp">
        <pc:chgData name="Madej Amanda" userId="24445fa2-55b5-429f-8e3c-141f7e60fc4e" providerId="ADAL" clId="{83887018-3679-4B41-AA19-642F41499705}" dt="2024-09-06T12:44:22.341" v="725" actId="20577"/>
        <pc:sldMkLst>
          <pc:docMk/>
          <pc:sldMk cId="1080885964" sldId="256"/>
        </pc:sldMkLst>
        <pc:spChg chg="mod">
          <ac:chgData name="Madej Amanda" userId="24445fa2-55b5-429f-8e3c-141f7e60fc4e" providerId="ADAL" clId="{83887018-3679-4B41-AA19-642F41499705}" dt="2024-09-06T12:44:22.341" v="725" actId="20577"/>
          <ac:spMkLst>
            <pc:docMk/>
            <pc:sldMk cId="1080885964" sldId="256"/>
            <ac:spMk id="2" creationId="{14F3289D-9F35-4DDD-AB7C-A93C3F66DE71}"/>
          </ac:spMkLst>
        </pc:spChg>
      </pc:sldChg>
      <pc:sldChg chg="addSp modSp mod setBg">
        <pc:chgData name="Madej Amanda" userId="24445fa2-55b5-429f-8e3c-141f7e60fc4e" providerId="ADAL" clId="{83887018-3679-4B41-AA19-642F41499705}" dt="2024-09-05T17:01:40.648" v="29" actId="26606"/>
        <pc:sldMkLst>
          <pc:docMk/>
          <pc:sldMk cId="1467711430" sldId="257"/>
        </pc:sldMkLst>
        <pc:spChg chg="mod">
          <ac:chgData name="Madej Amanda" userId="24445fa2-55b5-429f-8e3c-141f7e60fc4e" providerId="ADAL" clId="{83887018-3679-4B41-AA19-642F41499705}" dt="2024-09-05T17:01:40.648" v="29" actId="26606"/>
          <ac:spMkLst>
            <pc:docMk/>
            <pc:sldMk cId="1467711430" sldId="257"/>
            <ac:spMk id="2" creationId="{70982EFC-A73E-462E-BCE7-0A4FB327173D}"/>
          </ac:spMkLst>
        </pc:spChg>
        <pc:spChg chg="add">
          <ac:chgData name="Madej Amanda" userId="24445fa2-55b5-429f-8e3c-141f7e60fc4e" providerId="ADAL" clId="{83887018-3679-4B41-AA19-642F41499705}" dt="2024-09-05T17:01:40.648" v="29" actId="26606"/>
          <ac:spMkLst>
            <pc:docMk/>
            <pc:sldMk cId="1467711430" sldId="257"/>
            <ac:spMk id="13" creationId="{52BE4420-3B5F-4549-8B4A-77855B8215EC}"/>
          </ac:spMkLst>
        </pc:spChg>
        <pc:spChg chg="add">
          <ac:chgData name="Madej Amanda" userId="24445fa2-55b5-429f-8e3c-141f7e60fc4e" providerId="ADAL" clId="{83887018-3679-4B41-AA19-642F41499705}" dt="2024-09-05T17:01:40.648" v="29" actId="26606"/>
          <ac:spMkLst>
            <pc:docMk/>
            <pc:sldMk cId="1467711430" sldId="257"/>
            <ac:spMk id="15" creationId="{A75876F6-95D4-48CB-8E3E-4401A96E25A4}"/>
          </ac:spMkLst>
        </pc:spChg>
        <pc:spChg chg="add">
          <ac:chgData name="Madej Amanda" userId="24445fa2-55b5-429f-8e3c-141f7e60fc4e" providerId="ADAL" clId="{83887018-3679-4B41-AA19-642F41499705}" dt="2024-09-05T17:01:40.648" v="29" actId="26606"/>
          <ac:spMkLst>
            <pc:docMk/>
            <pc:sldMk cId="1467711430" sldId="257"/>
            <ac:spMk id="17" creationId="{D1B84719-90BB-4D0C-92D8-61DC5512B34B}"/>
          </ac:spMkLst>
        </pc:spChg>
        <pc:spChg chg="add">
          <ac:chgData name="Madej Amanda" userId="24445fa2-55b5-429f-8e3c-141f7e60fc4e" providerId="ADAL" clId="{83887018-3679-4B41-AA19-642F41499705}" dt="2024-09-05T17:01:40.648" v="29" actId="26606"/>
          <ac:spMkLst>
            <pc:docMk/>
            <pc:sldMk cId="1467711430" sldId="257"/>
            <ac:spMk id="19" creationId="{7B407EC4-5D16-4845-9840-4E28622B6568}"/>
          </ac:spMkLst>
        </pc:spChg>
        <pc:graphicFrameChg chg="mod modGraphic">
          <ac:chgData name="Madej Amanda" userId="24445fa2-55b5-429f-8e3c-141f7e60fc4e" providerId="ADAL" clId="{83887018-3679-4B41-AA19-642F41499705}" dt="2024-09-05T17:01:40.648" v="29" actId="26606"/>
          <ac:graphicFrameMkLst>
            <pc:docMk/>
            <pc:sldMk cId="1467711430" sldId="257"/>
            <ac:graphicFrameMk id="8" creationId="{9B6FB427-4298-C759-3EEB-A2824E48685A}"/>
          </ac:graphicFrameMkLst>
        </pc:graphicFrameChg>
      </pc:sldChg>
      <pc:sldChg chg="addSp delSp modSp mod setBg">
        <pc:chgData name="Madej Amanda" userId="24445fa2-55b5-429f-8e3c-141f7e60fc4e" providerId="ADAL" clId="{83887018-3679-4B41-AA19-642F41499705}" dt="2024-09-05T17:03:21.083" v="100" actId="26606"/>
        <pc:sldMkLst>
          <pc:docMk/>
          <pc:sldMk cId="573390857" sldId="258"/>
        </pc:sldMkLst>
        <pc:spChg chg="mod">
          <ac:chgData name="Madej Amanda" userId="24445fa2-55b5-429f-8e3c-141f7e60fc4e" providerId="ADAL" clId="{83887018-3679-4B41-AA19-642F41499705}" dt="2024-09-05T17:03:21.083" v="100" actId="26606"/>
          <ac:spMkLst>
            <pc:docMk/>
            <pc:sldMk cId="573390857" sldId="258"/>
            <ac:spMk id="2" creationId="{33649FEA-AFA2-4B49-964F-46D22C65EA1C}"/>
          </ac:spMkLst>
        </pc:spChg>
        <pc:spChg chg="add del">
          <ac:chgData name="Madej Amanda" userId="24445fa2-55b5-429f-8e3c-141f7e60fc4e" providerId="ADAL" clId="{83887018-3679-4B41-AA19-642F41499705}" dt="2024-09-05T17:03:21.083" v="100" actId="26606"/>
          <ac:spMkLst>
            <pc:docMk/>
            <pc:sldMk cId="573390857" sldId="258"/>
            <ac:spMk id="9" creationId="{52BE4420-3B5F-4549-8B4A-77855B8215EC}"/>
          </ac:spMkLst>
        </pc:spChg>
        <pc:spChg chg="add del">
          <ac:chgData name="Madej Amanda" userId="24445fa2-55b5-429f-8e3c-141f7e60fc4e" providerId="ADAL" clId="{83887018-3679-4B41-AA19-642F41499705}" dt="2024-09-05T17:03:21.083" v="100" actId="26606"/>
          <ac:spMkLst>
            <pc:docMk/>
            <pc:sldMk cId="573390857" sldId="258"/>
            <ac:spMk id="11" creationId="{A75876F6-95D4-48CB-8E3E-4401A96E25A4}"/>
          </ac:spMkLst>
        </pc:spChg>
        <pc:spChg chg="add del">
          <ac:chgData name="Madej Amanda" userId="24445fa2-55b5-429f-8e3c-141f7e60fc4e" providerId="ADAL" clId="{83887018-3679-4B41-AA19-642F41499705}" dt="2024-09-05T17:03:21.083" v="100" actId="26606"/>
          <ac:spMkLst>
            <pc:docMk/>
            <pc:sldMk cId="573390857" sldId="258"/>
            <ac:spMk id="13" creationId="{D1B84719-90BB-4D0C-92D8-61DC5512B34B}"/>
          </ac:spMkLst>
        </pc:spChg>
        <pc:spChg chg="add del">
          <ac:chgData name="Madej Amanda" userId="24445fa2-55b5-429f-8e3c-141f7e60fc4e" providerId="ADAL" clId="{83887018-3679-4B41-AA19-642F41499705}" dt="2024-09-05T17:03:21.083" v="100" actId="26606"/>
          <ac:spMkLst>
            <pc:docMk/>
            <pc:sldMk cId="573390857" sldId="258"/>
            <ac:spMk id="15" creationId="{7B407EC4-5D16-4845-9840-4E28622B6568}"/>
          </ac:spMkLst>
        </pc:spChg>
        <pc:graphicFrameChg chg="mod modGraphic">
          <ac:chgData name="Madej Amanda" userId="24445fa2-55b5-429f-8e3c-141f7e60fc4e" providerId="ADAL" clId="{83887018-3679-4B41-AA19-642F41499705}" dt="2024-09-05T17:03:21.083" v="100" actId="26606"/>
          <ac:graphicFrameMkLst>
            <pc:docMk/>
            <pc:sldMk cId="573390857" sldId="258"/>
            <ac:graphicFrameMk id="5" creationId="{627ABC8B-8144-5B44-31D0-9D537AAC0969}"/>
          </ac:graphicFrameMkLst>
        </pc:graphicFrameChg>
      </pc:sldChg>
      <pc:sldChg chg="addSp modSp mod">
        <pc:chgData name="Madej Amanda" userId="24445fa2-55b5-429f-8e3c-141f7e60fc4e" providerId="ADAL" clId="{83887018-3679-4B41-AA19-642F41499705}" dt="2024-09-06T12:45:15.080" v="784" actId="1076"/>
        <pc:sldMkLst>
          <pc:docMk/>
          <pc:sldMk cId="414525659" sldId="260"/>
        </pc:sldMkLst>
        <pc:spChg chg="mod">
          <ac:chgData name="Madej Amanda" userId="24445fa2-55b5-429f-8e3c-141f7e60fc4e" providerId="ADAL" clId="{83887018-3679-4B41-AA19-642F41499705}" dt="2024-09-06T12:45:10.081" v="783" actId="20577"/>
          <ac:spMkLst>
            <pc:docMk/>
            <pc:sldMk cId="414525659" sldId="260"/>
            <ac:spMk id="3" creationId="{03ED4FF0-4C11-4E51-8F57-08828E0A14F2}"/>
          </ac:spMkLst>
        </pc:spChg>
        <pc:picChg chg="add mod">
          <ac:chgData name="Madej Amanda" userId="24445fa2-55b5-429f-8e3c-141f7e60fc4e" providerId="ADAL" clId="{83887018-3679-4B41-AA19-642F41499705}" dt="2024-09-06T12:45:15.080" v="784" actId="1076"/>
          <ac:picMkLst>
            <pc:docMk/>
            <pc:sldMk cId="414525659" sldId="260"/>
            <ac:picMk id="5" creationId="{6243BA9E-1E4A-BE97-5A49-305A53D13653}"/>
          </ac:picMkLst>
        </pc:picChg>
      </pc:sldChg>
      <pc:sldChg chg="modSp mod">
        <pc:chgData name="Madej Amanda" userId="24445fa2-55b5-429f-8e3c-141f7e60fc4e" providerId="ADAL" clId="{83887018-3679-4B41-AA19-642F41499705}" dt="2024-09-06T14:52:31.311" v="837" actId="20577"/>
        <pc:sldMkLst>
          <pc:docMk/>
          <pc:sldMk cId="12039062" sldId="263"/>
        </pc:sldMkLst>
        <pc:spChg chg="mod">
          <ac:chgData name="Madej Amanda" userId="24445fa2-55b5-429f-8e3c-141f7e60fc4e" providerId="ADAL" clId="{83887018-3679-4B41-AA19-642F41499705}" dt="2024-09-06T14:52:31.311" v="837" actId="20577"/>
          <ac:spMkLst>
            <pc:docMk/>
            <pc:sldMk cId="12039062" sldId="263"/>
            <ac:spMk id="3" creationId="{A377B312-B011-4C40-AA99-86DB14BFD589}"/>
          </ac:spMkLst>
        </pc:spChg>
      </pc:sldChg>
      <pc:sldChg chg="modSp mod">
        <pc:chgData name="Madej Amanda" userId="24445fa2-55b5-429f-8e3c-141f7e60fc4e" providerId="ADAL" clId="{83887018-3679-4B41-AA19-642F41499705}" dt="2024-09-06T14:54:54.470" v="876" actId="20577"/>
        <pc:sldMkLst>
          <pc:docMk/>
          <pc:sldMk cId="2456253437" sldId="264"/>
        </pc:sldMkLst>
        <pc:spChg chg="mod">
          <ac:chgData name="Madej Amanda" userId="24445fa2-55b5-429f-8e3c-141f7e60fc4e" providerId="ADAL" clId="{83887018-3679-4B41-AA19-642F41499705}" dt="2024-09-06T14:54:54.470" v="876" actId="20577"/>
          <ac:spMkLst>
            <pc:docMk/>
            <pc:sldMk cId="2456253437" sldId="264"/>
            <ac:spMk id="3" creationId="{E7A8F953-5E27-4629-AF92-722B58994F95}"/>
          </ac:spMkLst>
        </pc:spChg>
      </pc:sldChg>
      <pc:sldChg chg="addSp modSp mod setBg">
        <pc:chgData name="Madej Amanda" userId="24445fa2-55b5-429f-8e3c-141f7e60fc4e" providerId="ADAL" clId="{83887018-3679-4B41-AA19-642F41499705}" dt="2024-09-05T17:31:37.491" v="553" actId="20577"/>
        <pc:sldMkLst>
          <pc:docMk/>
          <pc:sldMk cId="1451745676" sldId="266"/>
        </pc:sldMkLst>
        <pc:spChg chg="mod">
          <ac:chgData name="Madej Amanda" userId="24445fa2-55b5-429f-8e3c-141f7e60fc4e" providerId="ADAL" clId="{83887018-3679-4B41-AA19-642F41499705}" dt="2024-09-05T17:30:12.069" v="504" actId="26606"/>
          <ac:spMkLst>
            <pc:docMk/>
            <pc:sldMk cId="1451745676" sldId="266"/>
            <ac:spMk id="2" creationId="{EB2B9EB7-5E84-4718-A1E1-6FD3B37A1DB4}"/>
          </ac:spMkLst>
        </pc:spChg>
        <pc:spChg chg="add">
          <ac:chgData name="Madej Amanda" userId="24445fa2-55b5-429f-8e3c-141f7e60fc4e" providerId="ADAL" clId="{83887018-3679-4B41-AA19-642F41499705}" dt="2024-09-05T17:30:12.069" v="504" actId="26606"/>
          <ac:spMkLst>
            <pc:docMk/>
            <pc:sldMk cId="1451745676" sldId="266"/>
            <ac:spMk id="12" creationId="{52BE4420-3B5F-4549-8B4A-77855B8215EC}"/>
          </ac:spMkLst>
        </pc:spChg>
        <pc:spChg chg="add">
          <ac:chgData name="Madej Amanda" userId="24445fa2-55b5-429f-8e3c-141f7e60fc4e" providerId="ADAL" clId="{83887018-3679-4B41-AA19-642F41499705}" dt="2024-09-05T17:30:12.069" v="504" actId="26606"/>
          <ac:spMkLst>
            <pc:docMk/>
            <pc:sldMk cId="1451745676" sldId="266"/>
            <ac:spMk id="14" creationId="{A75876F6-95D4-48CB-8E3E-4401A96E25A4}"/>
          </ac:spMkLst>
        </pc:spChg>
        <pc:spChg chg="add">
          <ac:chgData name="Madej Amanda" userId="24445fa2-55b5-429f-8e3c-141f7e60fc4e" providerId="ADAL" clId="{83887018-3679-4B41-AA19-642F41499705}" dt="2024-09-05T17:30:12.069" v="504" actId="26606"/>
          <ac:spMkLst>
            <pc:docMk/>
            <pc:sldMk cId="1451745676" sldId="266"/>
            <ac:spMk id="16" creationId="{D1B84719-90BB-4D0C-92D8-61DC5512B34B}"/>
          </ac:spMkLst>
        </pc:spChg>
        <pc:spChg chg="add">
          <ac:chgData name="Madej Amanda" userId="24445fa2-55b5-429f-8e3c-141f7e60fc4e" providerId="ADAL" clId="{83887018-3679-4B41-AA19-642F41499705}" dt="2024-09-05T17:30:12.069" v="504" actId="26606"/>
          <ac:spMkLst>
            <pc:docMk/>
            <pc:sldMk cId="1451745676" sldId="266"/>
            <ac:spMk id="18" creationId="{7B407EC4-5D16-4845-9840-4E28622B6568}"/>
          </ac:spMkLst>
        </pc:spChg>
        <pc:graphicFrameChg chg="mod modGraphic">
          <ac:chgData name="Madej Amanda" userId="24445fa2-55b5-429f-8e3c-141f7e60fc4e" providerId="ADAL" clId="{83887018-3679-4B41-AA19-642F41499705}" dt="2024-09-05T17:31:37.491" v="553" actId="20577"/>
          <ac:graphicFrameMkLst>
            <pc:docMk/>
            <pc:sldMk cId="1451745676" sldId="266"/>
            <ac:graphicFrameMk id="7" creationId="{5340113C-07BB-4B52-95F2-C081E6B638E3}"/>
          </ac:graphicFrameMkLst>
        </pc:graphicFrameChg>
        <pc:picChg chg="add mod">
          <ac:chgData name="Madej Amanda" userId="24445fa2-55b5-429f-8e3c-141f7e60fc4e" providerId="ADAL" clId="{83887018-3679-4B41-AA19-642F41499705}" dt="2024-09-05T17:30:46.737" v="507" actId="1076"/>
          <ac:picMkLst>
            <pc:docMk/>
            <pc:sldMk cId="1451745676" sldId="266"/>
            <ac:picMk id="4" creationId="{8D9E6661-F0B2-9363-222C-26B41D9318E3}"/>
          </ac:picMkLst>
        </pc:picChg>
      </pc:sldChg>
      <pc:sldChg chg="del">
        <pc:chgData name="Madej Amanda" userId="24445fa2-55b5-429f-8e3c-141f7e60fc4e" providerId="ADAL" clId="{83887018-3679-4B41-AA19-642F41499705}" dt="2024-09-05T17:14:15.593" v="428" actId="2696"/>
        <pc:sldMkLst>
          <pc:docMk/>
          <pc:sldMk cId="2773003448" sldId="267"/>
        </pc:sldMkLst>
      </pc:sldChg>
      <pc:sldChg chg="addSp modSp mod">
        <pc:chgData name="Madej Amanda" userId="24445fa2-55b5-429f-8e3c-141f7e60fc4e" providerId="ADAL" clId="{83887018-3679-4B41-AA19-642F41499705}" dt="2024-09-05T17:23:04.470" v="492" actId="1076"/>
        <pc:sldMkLst>
          <pc:docMk/>
          <pc:sldMk cId="1021133150" sldId="269"/>
        </pc:sldMkLst>
        <pc:spChg chg="mod">
          <ac:chgData name="Madej Amanda" userId="24445fa2-55b5-429f-8e3c-141f7e60fc4e" providerId="ADAL" clId="{83887018-3679-4B41-AA19-642F41499705}" dt="2024-09-05T17:23:04.470" v="492" actId="1076"/>
          <ac:spMkLst>
            <pc:docMk/>
            <pc:sldMk cId="1021133150" sldId="269"/>
            <ac:spMk id="2" creationId="{00000000-0000-0000-0000-000000000000}"/>
          </ac:spMkLst>
        </pc:spChg>
        <pc:graphicFrameChg chg="mod">
          <ac:chgData name="Madej Amanda" userId="24445fa2-55b5-429f-8e3c-141f7e60fc4e" providerId="ADAL" clId="{83887018-3679-4B41-AA19-642F41499705}" dt="2024-09-05T17:21:47.370" v="486" actId="20577"/>
          <ac:graphicFrameMkLst>
            <pc:docMk/>
            <pc:sldMk cId="1021133150" sldId="269"/>
            <ac:graphicFrameMk id="5" creationId="{FA03A1B5-68E7-5B97-538B-7E0136C21E77}"/>
          </ac:graphicFrameMkLst>
        </pc:graphicFrameChg>
        <pc:picChg chg="add mod">
          <ac:chgData name="Madej Amanda" userId="24445fa2-55b5-429f-8e3c-141f7e60fc4e" providerId="ADAL" clId="{83887018-3679-4B41-AA19-642F41499705}" dt="2024-09-05T17:22:59.400" v="491" actId="1076"/>
          <ac:picMkLst>
            <pc:docMk/>
            <pc:sldMk cId="1021133150" sldId="269"/>
            <ac:picMk id="4" creationId="{39B89756-B0B6-EB2E-79E2-6EB07DB87094}"/>
          </ac:picMkLst>
        </pc:picChg>
      </pc:sldChg>
      <pc:sldChg chg="addSp delSp modSp mod setBg">
        <pc:chgData name="Madej Amanda" userId="24445fa2-55b5-429f-8e3c-141f7e60fc4e" providerId="ADAL" clId="{83887018-3679-4B41-AA19-642F41499705}" dt="2024-09-05T17:02:59.330" v="97" actId="20577"/>
        <pc:sldMkLst>
          <pc:docMk/>
          <pc:sldMk cId="3928771769" sldId="270"/>
        </pc:sldMkLst>
        <pc:spChg chg="mod">
          <ac:chgData name="Madej Amanda" userId="24445fa2-55b5-429f-8e3c-141f7e60fc4e" providerId="ADAL" clId="{83887018-3679-4B41-AA19-642F41499705}" dt="2024-09-05T17:01:52.764" v="30" actId="26606"/>
          <ac:spMkLst>
            <pc:docMk/>
            <pc:sldMk cId="3928771769" sldId="270"/>
            <ac:spMk id="2" creationId="{7845DAB6-8F5B-4DF7-BA24-92F2A9C24CF0}"/>
          </ac:spMkLst>
        </pc:spChg>
        <pc:spChg chg="del">
          <ac:chgData name="Madej Amanda" userId="24445fa2-55b5-429f-8e3c-141f7e60fc4e" providerId="ADAL" clId="{83887018-3679-4B41-AA19-642F41499705}" dt="2024-09-05T17:01:52.764" v="30" actId="26606"/>
          <ac:spMkLst>
            <pc:docMk/>
            <pc:sldMk cId="3928771769" sldId="270"/>
            <ac:spMk id="9" creationId="{95224A92-B71D-4244-9CEE-E80F9BD118DF}"/>
          </ac:spMkLst>
        </pc:spChg>
        <pc:spChg chg="del">
          <ac:chgData name="Madej Amanda" userId="24445fa2-55b5-429f-8e3c-141f7e60fc4e" providerId="ADAL" clId="{83887018-3679-4B41-AA19-642F41499705}" dt="2024-09-05T17:01:52.764" v="30" actId="26606"/>
          <ac:spMkLst>
            <pc:docMk/>
            <pc:sldMk cId="3928771769" sldId="270"/>
            <ac:spMk id="11" creationId="{9069A319-3937-4297-B7D8-6745097B90D2}"/>
          </ac:spMkLst>
        </pc:spChg>
        <pc:spChg chg="del">
          <ac:chgData name="Madej Amanda" userId="24445fa2-55b5-429f-8e3c-141f7e60fc4e" providerId="ADAL" clId="{83887018-3679-4B41-AA19-642F41499705}" dt="2024-09-05T17:01:52.764" v="30" actId="26606"/>
          <ac:spMkLst>
            <pc:docMk/>
            <pc:sldMk cId="3928771769" sldId="270"/>
            <ac:spMk id="13" creationId="{F3FDFE78-2422-40CD-BC53-9E0C459C9D9F}"/>
          </ac:spMkLst>
        </pc:spChg>
        <pc:spChg chg="del">
          <ac:chgData name="Madej Amanda" userId="24445fa2-55b5-429f-8e3c-141f7e60fc4e" providerId="ADAL" clId="{83887018-3679-4B41-AA19-642F41499705}" dt="2024-09-05T17:01:52.764" v="30" actId="26606"/>
          <ac:spMkLst>
            <pc:docMk/>
            <pc:sldMk cId="3928771769" sldId="270"/>
            <ac:spMk id="15" creationId="{A97E302E-4D34-42E4-94A8-4FC0AF572FEB}"/>
          </ac:spMkLst>
        </pc:spChg>
        <pc:spChg chg="add">
          <ac:chgData name="Madej Amanda" userId="24445fa2-55b5-429f-8e3c-141f7e60fc4e" providerId="ADAL" clId="{83887018-3679-4B41-AA19-642F41499705}" dt="2024-09-05T17:01:52.764" v="30" actId="26606"/>
          <ac:spMkLst>
            <pc:docMk/>
            <pc:sldMk cId="3928771769" sldId="270"/>
            <ac:spMk id="20" creationId="{52BE4420-3B5F-4549-8B4A-77855B8215EC}"/>
          </ac:spMkLst>
        </pc:spChg>
        <pc:spChg chg="add">
          <ac:chgData name="Madej Amanda" userId="24445fa2-55b5-429f-8e3c-141f7e60fc4e" providerId="ADAL" clId="{83887018-3679-4B41-AA19-642F41499705}" dt="2024-09-05T17:01:52.764" v="30" actId="26606"/>
          <ac:spMkLst>
            <pc:docMk/>
            <pc:sldMk cId="3928771769" sldId="270"/>
            <ac:spMk id="22" creationId="{A75876F6-95D4-48CB-8E3E-4401A96E25A4}"/>
          </ac:spMkLst>
        </pc:spChg>
        <pc:spChg chg="add">
          <ac:chgData name="Madej Amanda" userId="24445fa2-55b5-429f-8e3c-141f7e60fc4e" providerId="ADAL" clId="{83887018-3679-4B41-AA19-642F41499705}" dt="2024-09-05T17:01:52.764" v="30" actId="26606"/>
          <ac:spMkLst>
            <pc:docMk/>
            <pc:sldMk cId="3928771769" sldId="270"/>
            <ac:spMk id="24" creationId="{D1B84719-90BB-4D0C-92D8-61DC5512B34B}"/>
          </ac:spMkLst>
        </pc:spChg>
        <pc:spChg chg="add">
          <ac:chgData name="Madej Amanda" userId="24445fa2-55b5-429f-8e3c-141f7e60fc4e" providerId="ADAL" clId="{83887018-3679-4B41-AA19-642F41499705}" dt="2024-09-05T17:01:52.764" v="30" actId="26606"/>
          <ac:spMkLst>
            <pc:docMk/>
            <pc:sldMk cId="3928771769" sldId="270"/>
            <ac:spMk id="26" creationId="{7B407EC4-5D16-4845-9840-4E28622B6568}"/>
          </ac:spMkLst>
        </pc:spChg>
        <pc:graphicFrameChg chg="mod modGraphic">
          <ac:chgData name="Madej Amanda" userId="24445fa2-55b5-429f-8e3c-141f7e60fc4e" providerId="ADAL" clId="{83887018-3679-4B41-AA19-642F41499705}" dt="2024-09-05T17:02:59.330" v="97" actId="20577"/>
          <ac:graphicFrameMkLst>
            <pc:docMk/>
            <pc:sldMk cId="3928771769" sldId="270"/>
            <ac:graphicFrameMk id="5" creationId="{641ED1E5-CAE4-8148-45A6-12F9AE8C90C2}"/>
          </ac:graphicFrameMkLst>
        </pc:graphicFrameChg>
      </pc:sldChg>
      <pc:sldChg chg="addSp delSp modSp mod">
        <pc:chgData name="Madej Amanda" userId="24445fa2-55b5-429f-8e3c-141f7e60fc4e" providerId="ADAL" clId="{83887018-3679-4B41-AA19-642F41499705}" dt="2024-09-05T17:18:25.204" v="448" actId="1076"/>
        <pc:sldMkLst>
          <pc:docMk/>
          <pc:sldMk cId="752171220" sldId="273"/>
        </pc:sldMkLst>
        <pc:spChg chg="del mod">
          <ac:chgData name="Madej Amanda" userId="24445fa2-55b5-429f-8e3c-141f7e60fc4e" providerId="ADAL" clId="{83887018-3679-4B41-AA19-642F41499705}" dt="2024-09-05T17:15:59.947" v="437" actId="478"/>
          <ac:spMkLst>
            <pc:docMk/>
            <pc:sldMk cId="752171220" sldId="273"/>
            <ac:spMk id="2" creationId="{A4305031-96E8-4EDE-B727-8E55DCE26973}"/>
          </ac:spMkLst>
        </pc:spChg>
        <pc:spChg chg="mod">
          <ac:chgData name="Madej Amanda" userId="24445fa2-55b5-429f-8e3c-141f7e60fc4e" providerId="ADAL" clId="{83887018-3679-4B41-AA19-642F41499705}" dt="2024-09-05T17:15:44.749" v="433" actId="26606"/>
          <ac:spMkLst>
            <pc:docMk/>
            <pc:sldMk cId="752171220" sldId="273"/>
            <ac:spMk id="3" creationId="{9EF01136-0787-4EC2-BF0D-F4AF70EC064B}"/>
          </ac:spMkLst>
        </pc:spChg>
        <pc:spChg chg="del">
          <ac:chgData name="Madej Amanda" userId="24445fa2-55b5-429f-8e3c-141f7e60fc4e" providerId="ADAL" clId="{83887018-3679-4B41-AA19-642F41499705}" dt="2024-09-05T17:15:44.749" v="433" actId="26606"/>
          <ac:spMkLst>
            <pc:docMk/>
            <pc:sldMk cId="752171220" sldId="273"/>
            <ac:spMk id="19" creationId="{DC878D9A-77BE-4701-AE3D-EEFC53CD50BC}"/>
          </ac:spMkLst>
        </pc:spChg>
        <pc:spChg chg="del">
          <ac:chgData name="Madej Amanda" userId="24445fa2-55b5-429f-8e3c-141f7e60fc4e" providerId="ADAL" clId="{83887018-3679-4B41-AA19-642F41499705}" dt="2024-09-05T17:15:44.749" v="433" actId="26606"/>
          <ac:spMkLst>
            <pc:docMk/>
            <pc:sldMk cId="752171220" sldId="273"/>
            <ac:spMk id="21" creationId="{F643BE08-0ED1-4B73-AC6D-B7E26A59CDAA}"/>
          </ac:spMkLst>
        </pc:spChg>
        <pc:spChg chg="del">
          <ac:chgData name="Madej Amanda" userId="24445fa2-55b5-429f-8e3c-141f7e60fc4e" providerId="ADAL" clId="{83887018-3679-4B41-AA19-642F41499705}" dt="2024-09-05T17:15:44.749" v="433" actId="26606"/>
          <ac:spMkLst>
            <pc:docMk/>
            <pc:sldMk cId="752171220" sldId="273"/>
            <ac:spMk id="23" creationId="{956B2094-7FC0-45FC-BFED-3CB88CEE63F5}"/>
          </ac:spMkLst>
        </pc:spChg>
        <pc:spChg chg="del">
          <ac:chgData name="Madej Amanda" userId="24445fa2-55b5-429f-8e3c-141f7e60fc4e" providerId="ADAL" clId="{83887018-3679-4B41-AA19-642F41499705}" dt="2024-09-05T17:15:44.749" v="433" actId="26606"/>
          <ac:spMkLst>
            <pc:docMk/>
            <pc:sldMk cId="752171220" sldId="273"/>
            <ac:spMk id="25" creationId="{07A4B640-BB7F-4272-A710-068DBA9F9A6E}"/>
          </ac:spMkLst>
        </pc:spChg>
        <pc:picChg chg="add del mod">
          <ac:chgData name="Madej Amanda" userId="24445fa2-55b5-429f-8e3c-141f7e60fc4e" providerId="ADAL" clId="{83887018-3679-4B41-AA19-642F41499705}" dt="2024-09-05T17:17:35.865" v="439" actId="478"/>
          <ac:picMkLst>
            <pc:docMk/>
            <pc:sldMk cId="752171220" sldId="273"/>
            <ac:picMk id="5" creationId="{AADF538C-54AC-AFEC-37B8-54F853DA6823}"/>
          </ac:picMkLst>
        </pc:picChg>
        <pc:picChg chg="add mod">
          <ac:chgData name="Madej Amanda" userId="24445fa2-55b5-429f-8e3c-141f7e60fc4e" providerId="ADAL" clId="{83887018-3679-4B41-AA19-642F41499705}" dt="2024-09-05T17:18:25.204" v="448" actId="1076"/>
          <ac:picMkLst>
            <pc:docMk/>
            <pc:sldMk cId="752171220" sldId="273"/>
            <ac:picMk id="7" creationId="{D451E2B6-6E70-861A-CCA6-EDB7FFCE7445}"/>
          </ac:picMkLst>
        </pc:picChg>
        <pc:picChg chg="add">
          <ac:chgData name="Madej Amanda" userId="24445fa2-55b5-429f-8e3c-141f7e60fc4e" providerId="ADAL" clId="{83887018-3679-4B41-AA19-642F41499705}" dt="2024-09-05T17:15:44.749" v="433" actId="26606"/>
          <ac:picMkLst>
            <pc:docMk/>
            <pc:sldMk cId="752171220" sldId="273"/>
            <ac:picMk id="29" creationId="{DEB5592E-2F6C-B159-A5D1-E10011F752D3}"/>
          </ac:picMkLst>
        </pc:picChg>
      </pc:sldChg>
      <pc:sldChg chg="del">
        <pc:chgData name="Madej Amanda" userId="24445fa2-55b5-429f-8e3c-141f7e60fc4e" providerId="ADAL" clId="{83887018-3679-4B41-AA19-642F41499705}" dt="2024-09-05T17:14:25.043" v="429" actId="2696"/>
        <pc:sldMkLst>
          <pc:docMk/>
          <pc:sldMk cId="3522064614" sldId="274"/>
        </pc:sldMkLst>
      </pc:sldChg>
      <pc:sldChg chg="del">
        <pc:chgData name="Madej Amanda" userId="24445fa2-55b5-429f-8e3c-141f7e60fc4e" providerId="ADAL" clId="{83887018-3679-4B41-AA19-642F41499705}" dt="2024-09-05T17:14:07.705" v="426" actId="2696"/>
        <pc:sldMkLst>
          <pc:docMk/>
          <pc:sldMk cId="1160273728" sldId="275"/>
        </pc:sldMkLst>
      </pc:sldChg>
      <pc:sldChg chg="del">
        <pc:chgData name="Madej Amanda" userId="24445fa2-55b5-429f-8e3c-141f7e60fc4e" providerId="ADAL" clId="{83887018-3679-4B41-AA19-642F41499705}" dt="2024-09-05T17:14:30.485" v="430" actId="2696"/>
        <pc:sldMkLst>
          <pc:docMk/>
          <pc:sldMk cId="727774832" sldId="276"/>
        </pc:sldMkLst>
      </pc:sldChg>
      <pc:sldChg chg="del">
        <pc:chgData name="Madej Amanda" userId="24445fa2-55b5-429f-8e3c-141f7e60fc4e" providerId="ADAL" clId="{83887018-3679-4B41-AA19-642F41499705}" dt="2024-09-05T17:14:35.663" v="431" actId="2696"/>
        <pc:sldMkLst>
          <pc:docMk/>
          <pc:sldMk cId="3650340329" sldId="278"/>
        </pc:sldMkLst>
      </pc:sldChg>
      <pc:sldChg chg="del">
        <pc:chgData name="Madej Amanda" userId="24445fa2-55b5-429f-8e3c-141f7e60fc4e" providerId="ADAL" clId="{83887018-3679-4B41-AA19-642F41499705}" dt="2024-09-05T17:14:42.793" v="432" actId="2696"/>
        <pc:sldMkLst>
          <pc:docMk/>
          <pc:sldMk cId="1338243633" sldId="279"/>
        </pc:sldMkLst>
      </pc:sldChg>
      <pc:sldChg chg="addSp delSp modSp mod setBg">
        <pc:chgData name="Madej Amanda" userId="24445fa2-55b5-429f-8e3c-141f7e60fc4e" providerId="ADAL" clId="{83887018-3679-4B41-AA19-642F41499705}" dt="2024-09-05T17:08:27.852" v="411" actId="20577"/>
        <pc:sldMkLst>
          <pc:docMk/>
          <pc:sldMk cId="3471608168" sldId="281"/>
        </pc:sldMkLst>
        <pc:spChg chg="mod">
          <ac:chgData name="Madej Amanda" userId="24445fa2-55b5-429f-8e3c-141f7e60fc4e" providerId="ADAL" clId="{83887018-3679-4B41-AA19-642F41499705}" dt="2024-09-05T17:08:18.619" v="402" actId="26606"/>
          <ac:spMkLst>
            <pc:docMk/>
            <pc:sldMk cId="3471608168" sldId="281"/>
            <ac:spMk id="2" creationId="{8F658538-50E9-43B5-90B6-ECED53B88FEF}"/>
          </ac:spMkLst>
        </pc:spChg>
        <pc:spChg chg="del">
          <ac:chgData name="Madej Amanda" userId="24445fa2-55b5-429f-8e3c-141f7e60fc4e" providerId="ADAL" clId="{83887018-3679-4B41-AA19-642F41499705}" dt="2024-09-05T17:08:18.619" v="402" actId="26606"/>
          <ac:spMkLst>
            <pc:docMk/>
            <pc:sldMk cId="3471608168" sldId="281"/>
            <ac:spMk id="9" creationId="{52BE4420-3B5F-4549-8B4A-77855B8215EC}"/>
          </ac:spMkLst>
        </pc:spChg>
        <pc:spChg chg="del">
          <ac:chgData name="Madej Amanda" userId="24445fa2-55b5-429f-8e3c-141f7e60fc4e" providerId="ADAL" clId="{83887018-3679-4B41-AA19-642F41499705}" dt="2024-09-05T17:08:18.619" v="402" actId="26606"/>
          <ac:spMkLst>
            <pc:docMk/>
            <pc:sldMk cId="3471608168" sldId="281"/>
            <ac:spMk id="11" creationId="{A75876F6-95D4-48CB-8E3E-4401A96E25A4}"/>
          </ac:spMkLst>
        </pc:spChg>
        <pc:spChg chg="del">
          <ac:chgData name="Madej Amanda" userId="24445fa2-55b5-429f-8e3c-141f7e60fc4e" providerId="ADAL" clId="{83887018-3679-4B41-AA19-642F41499705}" dt="2024-09-05T17:08:18.619" v="402" actId="26606"/>
          <ac:spMkLst>
            <pc:docMk/>
            <pc:sldMk cId="3471608168" sldId="281"/>
            <ac:spMk id="13" creationId="{D1B84719-90BB-4D0C-92D8-61DC5512B34B}"/>
          </ac:spMkLst>
        </pc:spChg>
        <pc:spChg chg="del">
          <ac:chgData name="Madej Amanda" userId="24445fa2-55b5-429f-8e3c-141f7e60fc4e" providerId="ADAL" clId="{83887018-3679-4B41-AA19-642F41499705}" dt="2024-09-05T17:08:18.619" v="402" actId="26606"/>
          <ac:spMkLst>
            <pc:docMk/>
            <pc:sldMk cId="3471608168" sldId="281"/>
            <ac:spMk id="15" creationId="{7B407EC4-5D16-4845-9840-4E28622B6568}"/>
          </ac:spMkLst>
        </pc:spChg>
        <pc:grpChg chg="add">
          <ac:chgData name="Madej Amanda" userId="24445fa2-55b5-429f-8e3c-141f7e60fc4e" providerId="ADAL" clId="{83887018-3679-4B41-AA19-642F41499705}" dt="2024-09-05T17:08:18.619" v="402" actId="26606"/>
          <ac:grpSpMkLst>
            <pc:docMk/>
            <pc:sldMk cId="3471608168" sldId="281"/>
            <ac:grpSpMk id="20" creationId="{E7DEDD00-5E71-418B-9C3C-9B71B018221A}"/>
          </ac:grpSpMkLst>
        </pc:grpChg>
        <pc:graphicFrameChg chg="mod modGraphic">
          <ac:chgData name="Madej Amanda" userId="24445fa2-55b5-429f-8e3c-141f7e60fc4e" providerId="ADAL" clId="{83887018-3679-4B41-AA19-642F41499705}" dt="2024-09-05T17:08:27.852" v="411" actId="20577"/>
          <ac:graphicFrameMkLst>
            <pc:docMk/>
            <pc:sldMk cId="3471608168" sldId="281"/>
            <ac:graphicFrameMk id="5" creationId="{54F40FFA-78E8-2135-6269-233423346727}"/>
          </ac:graphicFrameMkLst>
        </pc:graphicFrameChg>
      </pc:sldChg>
      <pc:sldChg chg="addSp delSp modSp mod setBg">
        <pc:chgData name="Madej Amanda" userId="24445fa2-55b5-429f-8e3c-141f7e60fc4e" providerId="ADAL" clId="{83887018-3679-4B41-AA19-642F41499705}" dt="2024-09-06T14:51:41.563" v="809" actId="20577"/>
        <pc:sldMkLst>
          <pc:docMk/>
          <pc:sldMk cId="1893682239" sldId="282"/>
        </pc:sldMkLst>
        <pc:spChg chg="mod">
          <ac:chgData name="Madej Amanda" userId="24445fa2-55b5-429f-8e3c-141f7e60fc4e" providerId="ADAL" clId="{83887018-3679-4B41-AA19-642F41499705}" dt="2024-09-05T17:01:31.638" v="28" actId="26606"/>
          <ac:spMkLst>
            <pc:docMk/>
            <pc:sldMk cId="1893682239" sldId="282"/>
            <ac:spMk id="2" creationId="{F3BB4BDD-833F-4FD5-8C9F-731724BB84E7}"/>
          </ac:spMkLst>
        </pc:spChg>
        <pc:spChg chg="add del">
          <ac:chgData name="Madej Amanda" userId="24445fa2-55b5-429f-8e3c-141f7e60fc4e" providerId="ADAL" clId="{83887018-3679-4B41-AA19-642F41499705}" dt="2024-09-05T17:01:31.591" v="27" actId="26606"/>
          <ac:spMkLst>
            <pc:docMk/>
            <pc:sldMk cId="1893682239" sldId="282"/>
            <ac:spMk id="10" creationId="{52BE4420-3B5F-4549-8B4A-77855B8215EC}"/>
          </ac:spMkLst>
        </pc:spChg>
        <pc:spChg chg="add del">
          <ac:chgData name="Madej Amanda" userId="24445fa2-55b5-429f-8e3c-141f7e60fc4e" providerId="ADAL" clId="{83887018-3679-4B41-AA19-642F41499705}" dt="2024-09-05T17:01:31.591" v="27" actId="26606"/>
          <ac:spMkLst>
            <pc:docMk/>
            <pc:sldMk cId="1893682239" sldId="282"/>
            <ac:spMk id="12" creationId="{A75876F6-95D4-48CB-8E3E-4401A96E25A4}"/>
          </ac:spMkLst>
        </pc:spChg>
        <pc:spChg chg="add del">
          <ac:chgData name="Madej Amanda" userId="24445fa2-55b5-429f-8e3c-141f7e60fc4e" providerId="ADAL" clId="{83887018-3679-4B41-AA19-642F41499705}" dt="2024-09-05T17:01:31.591" v="27" actId="26606"/>
          <ac:spMkLst>
            <pc:docMk/>
            <pc:sldMk cId="1893682239" sldId="282"/>
            <ac:spMk id="14" creationId="{D1B84719-90BB-4D0C-92D8-61DC5512B34B}"/>
          </ac:spMkLst>
        </pc:spChg>
        <pc:spChg chg="add del">
          <ac:chgData name="Madej Amanda" userId="24445fa2-55b5-429f-8e3c-141f7e60fc4e" providerId="ADAL" clId="{83887018-3679-4B41-AA19-642F41499705}" dt="2024-09-05T17:01:31.591" v="27" actId="26606"/>
          <ac:spMkLst>
            <pc:docMk/>
            <pc:sldMk cId="1893682239" sldId="282"/>
            <ac:spMk id="16" creationId="{7B407EC4-5D16-4845-9840-4E28622B6568}"/>
          </ac:spMkLst>
        </pc:spChg>
        <pc:spChg chg="add">
          <ac:chgData name="Madej Amanda" userId="24445fa2-55b5-429f-8e3c-141f7e60fc4e" providerId="ADAL" clId="{83887018-3679-4B41-AA19-642F41499705}" dt="2024-09-05T17:01:31.638" v="28" actId="26606"/>
          <ac:spMkLst>
            <pc:docMk/>
            <pc:sldMk cId="1893682239" sldId="282"/>
            <ac:spMk id="18" creationId="{52BE4420-3B5F-4549-8B4A-77855B8215EC}"/>
          </ac:spMkLst>
        </pc:spChg>
        <pc:spChg chg="add">
          <ac:chgData name="Madej Amanda" userId="24445fa2-55b5-429f-8e3c-141f7e60fc4e" providerId="ADAL" clId="{83887018-3679-4B41-AA19-642F41499705}" dt="2024-09-05T17:01:31.638" v="28" actId="26606"/>
          <ac:spMkLst>
            <pc:docMk/>
            <pc:sldMk cId="1893682239" sldId="282"/>
            <ac:spMk id="19" creationId="{A75876F6-95D4-48CB-8E3E-4401A96E25A4}"/>
          </ac:spMkLst>
        </pc:spChg>
        <pc:spChg chg="add">
          <ac:chgData name="Madej Amanda" userId="24445fa2-55b5-429f-8e3c-141f7e60fc4e" providerId="ADAL" clId="{83887018-3679-4B41-AA19-642F41499705}" dt="2024-09-05T17:01:31.638" v="28" actId="26606"/>
          <ac:spMkLst>
            <pc:docMk/>
            <pc:sldMk cId="1893682239" sldId="282"/>
            <ac:spMk id="20" creationId="{D1B84719-90BB-4D0C-92D8-61DC5512B34B}"/>
          </ac:spMkLst>
        </pc:spChg>
        <pc:spChg chg="add">
          <ac:chgData name="Madej Amanda" userId="24445fa2-55b5-429f-8e3c-141f7e60fc4e" providerId="ADAL" clId="{83887018-3679-4B41-AA19-642F41499705}" dt="2024-09-05T17:01:31.638" v="28" actId="26606"/>
          <ac:spMkLst>
            <pc:docMk/>
            <pc:sldMk cId="1893682239" sldId="282"/>
            <ac:spMk id="21" creationId="{7B407EC4-5D16-4845-9840-4E28622B6568}"/>
          </ac:spMkLst>
        </pc:spChg>
        <pc:graphicFrameChg chg="mod modGraphic">
          <ac:chgData name="Madej Amanda" userId="24445fa2-55b5-429f-8e3c-141f7e60fc4e" providerId="ADAL" clId="{83887018-3679-4B41-AA19-642F41499705}" dt="2024-09-06T14:51:41.563" v="809" actId="20577"/>
          <ac:graphicFrameMkLst>
            <pc:docMk/>
            <pc:sldMk cId="1893682239" sldId="282"/>
            <ac:graphicFrameMk id="5" creationId="{5C4FA956-717E-4AE3-E8B6-4027E8E184F8}"/>
          </ac:graphicFrameMkLst>
        </pc:graphicFrameChg>
      </pc:sldChg>
      <pc:sldChg chg="addSp delSp modSp mod">
        <pc:chgData name="Madej Amanda" userId="24445fa2-55b5-429f-8e3c-141f7e60fc4e" providerId="ADAL" clId="{83887018-3679-4B41-AA19-642F41499705}" dt="2024-09-05T17:04:54.503" v="128" actId="1076"/>
        <pc:sldMkLst>
          <pc:docMk/>
          <pc:sldMk cId="1604223217" sldId="285"/>
        </pc:sldMkLst>
        <pc:picChg chg="add mod">
          <ac:chgData name="Madej Amanda" userId="24445fa2-55b5-429f-8e3c-141f7e60fc4e" providerId="ADAL" clId="{83887018-3679-4B41-AA19-642F41499705}" dt="2024-09-05T17:04:54.503" v="128" actId="1076"/>
          <ac:picMkLst>
            <pc:docMk/>
            <pc:sldMk cId="1604223217" sldId="285"/>
            <ac:picMk id="5" creationId="{895E5E07-76D0-263E-7AAF-94B7F0BA6615}"/>
          </ac:picMkLst>
        </pc:picChg>
        <pc:picChg chg="del">
          <ac:chgData name="Madej Amanda" userId="24445fa2-55b5-429f-8e3c-141f7e60fc4e" providerId="ADAL" clId="{83887018-3679-4B41-AA19-642F41499705}" dt="2024-09-05T17:04:51.872" v="127" actId="478"/>
          <ac:picMkLst>
            <pc:docMk/>
            <pc:sldMk cId="1604223217" sldId="285"/>
            <ac:picMk id="1026" creationId="{B4409412-9D5E-1531-FCCB-F9FD1AD7D00A}"/>
          </ac:picMkLst>
        </pc:picChg>
      </pc:sldChg>
      <pc:sldChg chg="modSp">
        <pc:chgData name="Madej Amanda" userId="24445fa2-55b5-429f-8e3c-141f7e60fc4e" providerId="ADAL" clId="{83887018-3679-4B41-AA19-642F41499705}" dt="2024-09-05T17:04:17.877" v="124" actId="20577"/>
        <pc:sldMkLst>
          <pc:docMk/>
          <pc:sldMk cId="4034290294" sldId="286"/>
        </pc:sldMkLst>
        <pc:graphicFrameChg chg="mod">
          <ac:chgData name="Madej Amanda" userId="24445fa2-55b5-429f-8e3c-141f7e60fc4e" providerId="ADAL" clId="{83887018-3679-4B41-AA19-642F41499705}" dt="2024-09-05T17:04:17.877" v="124" actId="20577"/>
          <ac:graphicFrameMkLst>
            <pc:docMk/>
            <pc:sldMk cId="4034290294" sldId="286"/>
            <ac:graphicFrameMk id="23" creationId="{A79D2422-0E14-A455-C36D-742F00DA1549}"/>
          </ac:graphicFrameMkLst>
        </pc:graphicFrameChg>
      </pc:sldChg>
      <pc:sldChg chg="del">
        <pc:chgData name="Madej Amanda" userId="24445fa2-55b5-429f-8e3c-141f7e60fc4e" providerId="ADAL" clId="{83887018-3679-4B41-AA19-642F41499705}" dt="2024-09-05T17:14:11.184" v="427" actId="2696"/>
        <pc:sldMkLst>
          <pc:docMk/>
          <pc:sldMk cId="3043500804" sldId="287"/>
        </pc:sldMkLst>
      </pc:sldChg>
      <pc:sldChg chg="del">
        <pc:chgData name="Madej Amanda" userId="24445fa2-55b5-429f-8e3c-141f7e60fc4e" providerId="ADAL" clId="{83887018-3679-4B41-AA19-642F41499705}" dt="2024-09-05T17:29:02.756" v="499" actId="2696"/>
        <pc:sldMkLst>
          <pc:docMk/>
          <pc:sldMk cId="342300788" sldId="288"/>
        </pc:sldMkLst>
      </pc:sldChg>
      <pc:sldChg chg="modSp mod">
        <pc:chgData name="Madej Amanda" userId="24445fa2-55b5-429f-8e3c-141f7e60fc4e" providerId="ADAL" clId="{83887018-3679-4B41-AA19-642F41499705}" dt="2024-09-05T17:29:39.929" v="503" actId="20577"/>
        <pc:sldMkLst>
          <pc:docMk/>
          <pc:sldMk cId="1833980068" sldId="289"/>
        </pc:sldMkLst>
        <pc:spChg chg="mod">
          <ac:chgData name="Madej Amanda" userId="24445fa2-55b5-429f-8e3c-141f7e60fc4e" providerId="ADAL" clId="{83887018-3679-4B41-AA19-642F41499705}" dt="2024-09-05T17:29:39.929" v="503" actId="20577"/>
          <ac:spMkLst>
            <pc:docMk/>
            <pc:sldMk cId="1833980068" sldId="289"/>
            <ac:spMk id="3" creationId="{1F42BF8C-A286-493B-B5D4-35FD00CB30F2}"/>
          </ac:spMkLst>
        </pc:spChg>
      </pc:sldChg>
      <pc:sldChg chg="addSp delSp modSp new mod setBg">
        <pc:chgData name="Madej Amanda" userId="24445fa2-55b5-429f-8e3c-141f7e60fc4e" providerId="ADAL" clId="{83887018-3679-4B41-AA19-642F41499705}" dt="2024-09-05T17:10:34.484" v="425" actId="1076"/>
        <pc:sldMkLst>
          <pc:docMk/>
          <pc:sldMk cId="3931632244" sldId="290"/>
        </pc:sldMkLst>
        <pc:spChg chg="add">
          <ac:chgData name="Madej Amanda" userId="24445fa2-55b5-429f-8e3c-141f7e60fc4e" providerId="ADAL" clId="{83887018-3679-4B41-AA19-642F41499705}" dt="2024-09-05T17:10:27.312" v="423" actId="26606"/>
          <ac:spMkLst>
            <pc:docMk/>
            <pc:sldMk cId="3931632244" sldId="290"/>
            <ac:spMk id="5" creationId="{23E3CED3-8830-45C9-8D6C-F4ECADD4F114}"/>
          </ac:spMkLst>
        </pc:spChg>
        <pc:spChg chg="add">
          <ac:chgData name="Madej Amanda" userId="24445fa2-55b5-429f-8e3c-141f7e60fc4e" providerId="ADAL" clId="{83887018-3679-4B41-AA19-642F41499705}" dt="2024-09-05T17:10:27.312" v="423" actId="26606"/>
          <ac:spMkLst>
            <pc:docMk/>
            <pc:sldMk cId="3931632244" sldId="290"/>
            <ac:spMk id="6" creationId="{66F2D62A-C66C-42DF-8C05-99B0B1A8BED0}"/>
          </ac:spMkLst>
        </pc:spChg>
        <pc:spChg chg="add del">
          <ac:chgData name="Madej Amanda" userId="24445fa2-55b5-429f-8e3c-141f7e60fc4e" providerId="ADAL" clId="{83887018-3679-4B41-AA19-642F41499705}" dt="2024-09-05T17:10:09.434" v="416" actId="26606"/>
          <ac:spMkLst>
            <pc:docMk/>
            <pc:sldMk cId="3931632244" sldId="290"/>
            <ac:spMk id="8" creationId="{23E3CED3-8830-45C9-8D6C-F4ECADD4F114}"/>
          </ac:spMkLst>
        </pc:spChg>
        <pc:spChg chg="add del">
          <ac:chgData name="Madej Amanda" userId="24445fa2-55b5-429f-8e3c-141f7e60fc4e" providerId="ADAL" clId="{83887018-3679-4B41-AA19-642F41499705}" dt="2024-09-05T17:10:09.434" v="416" actId="26606"/>
          <ac:spMkLst>
            <pc:docMk/>
            <pc:sldMk cId="3931632244" sldId="290"/>
            <ac:spMk id="10" creationId="{66F2D62A-C66C-42DF-8C05-99B0B1A8BED0}"/>
          </ac:spMkLst>
        </pc:spChg>
        <pc:spChg chg="add del">
          <ac:chgData name="Madej Amanda" userId="24445fa2-55b5-429f-8e3c-141f7e60fc4e" providerId="ADAL" clId="{83887018-3679-4B41-AA19-642F41499705}" dt="2024-09-05T17:10:20.674" v="422" actId="26606"/>
          <ac:spMkLst>
            <pc:docMk/>
            <pc:sldMk cId="3931632244" sldId="290"/>
            <ac:spMk id="12" creationId="{F733538D-5433-42E7-AA08-DC5FDEDA47A7}"/>
          </ac:spMkLst>
        </pc:spChg>
        <pc:picChg chg="add mod">
          <ac:chgData name="Madej Amanda" userId="24445fa2-55b5-429f-8e3c-141f7e60fc4e" providerId="ADAL" clId="{83887018-3679-4B41-AA19-642F41499705}" dt="2024-09-05T17:10:34.484" v="425" actId="1076"/>
          <ac:picMkLst>
            <pc:docMk/>
            <pc:sldMk cId="3931632244" sldId="290"/>
            <ac:picMk id="3" creationId="{B07FE6D3-7471-E900-A604-F9E9B0E125B2}"/>
          </ac:picMkLst>
        </pc:picChg>
      </pc:sldChg>
      <pc:sldChg chg="modSp add mod">
        <pc:chgData name="Madej Amanda" userId="24445fa2-55b5-429f-8e3c-141f7e60fc4e" providerId="ADAL" clId="{83887018-3679-4B41-AA19-642F41499705}" dt="2024-09-06T12:23:44.709" v="693" actId="20577"/>
        <pc:sldMkLst>
          <pc:docMk/>
          <pc:sldMk cId="1338243633" sldId="291"/>
        </pc:sldMkLst>
        <pc:spChg chg="mod">
          <ac:chgData name="Madej Amanda" userId="24445fa2-55b5-429f-8e3c-141f7e60fc4e" providerId="ADAL" clId="{83887018-3679-4B41-AA19-642F41499705}" dt="2024-09-06T12:23:44.709" v="693" actId="20577"/>
          <ac:spMkLst>
            <pc:docMk/>
            <pc:sldMk cId="1338243633" sldId="291"/>
            <ac:spMk id="8" creationId="{C8449A29-E52A-D2ED-9CB6-93057D5E3D7C}"/>
          </ac:spMkLst>
        </pc:spChg>
        <pc:spChg chg="mod">
          <ac:chgData name="Madej Amanda" userId="24445fa2-55b5-429f-8e3c-141f7e60fc4e" providerId="ADAL" clId="{83887018-3679-4B41-AA19-642F41499705}" dt="2024-09-06T12:18:23.792" v="638" actId="14100"/>
          <ac:spMkLst>
            <pc:docMk/>
            <pc:sldMk cId="1338243633" sldId="291"/>
            <ac:spMk id="10" creationId="{736088C4-A944-87B8-CB6C-F19F0428A046}"/>
          </ac:spMkLst>
        </pc:spChg>
      </pc:sldChg>
      <pc:sldChg chg="add">
        <pc:chgData name="Madej Amanda" userId="24445fa2-55b5-429f-8e3c-141f7e60fc4e" providerId="ADAL" clId="{83887018-3679-4B41-AA19-642F41499705}" dt="2024-09-05T17:28:44.444" v="496"/>
        <pc:sldMkLst>
          <pc:docMk/>
          <pc:sldMk cId="2521618454" sldId="292"/>
        </pc:sldMkLst>
      </pc:sldChg>
      <pc:sldChg chg="add ord">
        <pc:chgData name="Madej Amanda" userId="24445fa2-55b5-429f-8e3c-141f7e60fc4e" providerId="ADAL" clId="{83887018-3679-4B41-AA19-642F41499705}" dt="2024-09-05T17:29:05.161" v="501"/>
        <pc:sldMkLst>
          <pc:docMk/>
          <pc:sldMk cId="3618651919" sldId="293"/>
        </pc:sldMkLst>
      </pc:sldChg>
      <pc:sldChg chg="addSp delSp modSp new mod setBg">
        <pc:chgData name="Madej Amanda" userId="24445fa2-55b5-429f-8e3c-141f7e60fc4e" providerId="ADAL" clId="{83887018-3679-4B41-AA19-642F41499705}" dt="2024-09-06T12:44:05.116" v="723" actId="207"/>
        <pc:sldMkLst>
          <pc:docMk/>
          <pc:sldMk cId="6990754" sldId="294"/>
        </pc:sldMkLst>
        <pc:spChg chg="add mod">
          <ac:chgData name="Madej Amanda" userId="24445fa2-55b5-429f-8e3c-141f7e60fc4e" providerId="ADAL" clId="{83887018-3679-4B41-AA19-642F41499705}" dt="2024-09-06T12:44:05.116" v="723" actId="207"/>
          <ac:spMkLst>
            <pc:docMk/>
            <pc:sldMk cId="6990754" sldId="294"/>
            <ac:spMk id="6" creationId="{29ABF09F-2305-D361-66FA-FA3054AC5A9A}"/>
          </ac:spMkLst>
        </pc:spChg>
        <pc:spChg chg="add del">
          <ac:chgData name="Madej Amanda" userId="24445fa2-55b5-429f-8e3c-141f7e60fc4e" providerId="ADAL" clId="{83887018-3679-4B41-AA19-642F41499705}" dt="2024-09-06T12:35:48.504" v="701" actId="26606"/>
          <ac:spMkLst>
            <pc:docMk/>
            <pc:sldMk cId="6990754" sldId="294"/>
            <ac:spMk id="8" creationId="{23E3CED3-8830-45C9-8D6C-F4ECADD4F114}"/>
          </ac:spMkLst>
        </pc:spChg>
        <pc:spChg chg="add del">
          <ac:chgData name="Madej Amanda" userId="24445fa2-55b5-429f-8e3c-141f7e60fc4e" providerId="ADAL" clId="{83887018-3679-4B41-AA19-642F41499705}" dt="2024-09-06T12:35:48.504" v="701" actId="26606"/>
          <ac:spMkLst>
            <pc:docMk/>
            <pc:sldMk cId="6990754" sldId="294"/>
            <ac:spMk id="10" creationId="{66F2D62A-C66C-42DF-8C05-99B0B1A8BED0}"/>
          </ac:spMkLst>
        </pc:spChg>
        <pc:spChg chg="add">
          <ac:chgData name="Madej Amanda" userId="24445fa2-55b5-429f-8e3c-141f7e60fc4e" providerId="ADAL" clId="{83887018-3679-4B41-AA19-642F41499705}" dt="2024-09-06T12:35:48.504" v="701" actId="26606"/>
          <ac:spMkLst>
            <pc:docMk/>
            <pc:sldMk cId="6990754" sldId="294"/>
            <ac:spMk id="15" creationId="{23E3CED3-8830-45C9-8D6C-F4ECADD4F114}"/>
          </ac:spMkLst>
        </pc:spChg>
        <pc:spChg chg="add">
          <ac:chgData name="Madej Amanda" userId="24445fa2-55b5-429f-8e3c-141f7e60fc4e" providerId="ADAL" clId="{83887018-3679-4B41-AA19-642F41499705}" dt="2024-09-06T12:35:48.504" v="701" actId="26606"/>
          <ac:spMkLst>
            <pc:docMk/>
            <pc:sldMk cId="6990754" sldId="294"/>
            <ac:spMk id="17" creationId="{66F2D62A-C66C-42DF-8C05-99B0B1A8BED0}"/>
          </ac:spMkLst>
        </pc:spChg>
        <pc:picChg chg="add del mod">
          <ac:chgData name="Madej Amanda" userId="24445fa2-55b5-429f-8e3c-141f7e60fc4e" providerId="ADAL" clId="{83887018-3679-4B41-AA19-642F41499705}" dt="2024-09-06T12:35:16.110" v="699" actId="478"/>
          <ac:picMkLst>
            <pc:docMk/>
            <pc:sldMk cId="6990754" sldId="294"/>
            <ac:picMk id="3" creationId="{9B05EB29-97F4-B510-3AEC-3DE8EE59FBE3}"/>
          </ac:picMkLst>
        </pc:picChg>
        <pc:picChg chg="add mod">
          <ac:chgData name="Madej Amanda" userId="24445fa2-55b5-429f-8e3c-141f7e60fc4e" providerId="ADAL" clId="{83887018-3679-4B41-AA19-642F41499705}" dt="2024-09-06T12:36:18.786" v="703" actId="27614"/>
          <ac:picMkLst>
            <pc:docMk/>
            <pc:sldMk cId="6990754" sldId="294"/>
            <ac:picMk id="5" creationId="{FDEC69F7-05E2-79A6-4D35-89945D97D89D}"/>
          </ac:picMkLst>
        </pc:picChg>
      </pc:sldChg>
      <pc:sldChg chg="new del">
        <pc:chgData name="Madej Amanda" userId="24445fa2-55b5-429f-8e3c-141f7e60fc4e" providerId="ADAL" clId="{83887018-3679-4B41-AA19-642F41499705}" dt="2024-09-05T18:43:42.037" v="555" actId="2696"/>
        <pc:sldMkLst>
          <pc:docMk/>
          <pc:sldMk cId="3569077261" sldId="294"/>
        </pc:sldMkLst>
      </pc:sldChg>
      <pc:sldChg chg="addSp modSp new mod setBg setClrOvrMap">
        <pc:chgData name="Madej Amanda" userId="24445fa2-55b5-429f-8e3c-141f7e60fc4e" providerId="ADAL" clId="{83887018-3679-4B41-AA19-642F41499705}" dt="2024-09-06T15:36:15.195" v="886" actId="26606"/>
        <pc:sldMkLst>
          <pc:docMk/>
          <pc:sldMk cId="30504568" sldId="295"/>
        </pc:sldMkLst>
        <pc:spChg chg="mod">
          <ac:chgData name="Madej Amanda" userId="24445fa2-55b5-429f-8e3c-141f7e60fc4e" providerId="ADAL" clId="{83887018-3679-4B41-AA19-642F41499705}" dt="2024-09-06T15:36:15.195" v="886" actId="26606"/>
          <ac:spMkLst>
            <pc:docMk/>
            <pc:sldMk cId="30504568" sldId="295"/>
            <ac:spMk id="2" creationId="{659FE013-DAFD-4CDF-D2B8-EE8BAA6B8647}"/>
          </ac:spMkLst>
        </pc:spChg>
        <pc:spChg chg="mod">
          <ac:chgData name="Madej Amanda" userId="24445fa2-55b5-429f-8e3c-141f7e60fc4e" providerId="ADAL" clId="{83887018-3679-4B41-AA19-642F41499705}" dt="2024-09-06T15:36:15.195" v="886" actId="26606"/>
          <ac:spMkLst>
            <pc:docMk/>
            <pc:sldMk cId="30504568" sldId="295"/>
            <ac:spMk id="3" creationId="{70709368-76E3-F584-57FB-EBBC3C714C2D}"/>
          </ac:spMkLst>
        </pc:spChg>
        <pc:spChg chg="add">
          <ac:chgData name="Madej Amanda" userId="24445fa2-55b5-429f-8e3c-141f7e60fc4e" providerId="ADAL" clId="{83887018-3679-4B41-AA19-642F41499705}" dt="2024-09-06T15:36:15.195" v="886" actId="26606"/>
          <ac:spMkLst>
            <pc:docMk/>
            <pc:sldMk cId="30504568" sldId="295"/>
            <ac:spMk id="8" creationId="{54F891EB-ED45-44C3-95D6-FFB2EC07FA10}"/>
          </ac:spMkLst>
        </pc:spChg>
        <pc:spChg chg="add">
          <ac:chgData name="Madej Amanda" userId="24445fa2-55b5-429f-8e3c-141f7e60fc4e" providerId="ADAL" clId="{83887018-3679-4B41-AA19-642F41499705}" dt="2024-09-06T15:36:15.195" v="886" actId="26606"/>
          <ac:spMkLst>
            <pc:docMk/>
            <pc:sldMk cId="30504568" sldId="295"/>
            <ac:spMk id="10" creationId="{2EA385B8-7C85-4CE0-AE3A-00EB627B3443}"/>
          </ac:spMkLst>
        </pc:spChg>
        <pc:picChg chg="add">
          <ac:chgData name="Madej Amanda" userId="24445fa2-55b5-429f-8e3c-141f7e60fc4e" providerId="ADAL" clId="{83887018-3679-4B41-AA19-642F41499705}" dt="2024-09-06T15:36:15.195" v="886" actId="26606"/>
          <ac:picMkLst>
            <pc:docMk/>
            <pc:sldMk cId="30504568" sldId="295"/>
            <ac:picMk id="14" creationId="{DCC0100C-A457-45B1-8A8B-8740F43EC158}"/>
          </ac:picMkLst>
        </pc:picChg>
        <pc:cxnChg chg="add">
          <ac:chgData name="Madej Amanda" userId="24445fa2-55b5-429f-8e3c-141f7e60fc4e" providerId="ADAL" clId="{83887018-3679-4B41-AA19-642F41499705}" dt="2024-09-06T15:36:15.195" v="886" actId="26606"/>
          <ac:cxnSpMkLst>
            <pc:docMk/>
            <pc:sldMk cId="30504568" sldId="295"/>
            <ac:cxnSpMk id="12" creationId="{19AF263B-E208-40DF-A182-5193478DCFA4}"/>
          </ac:cxnSpMkLst>
        </pc:cxnChg>
      </pc:sldChg>
      <pc:sldChg chg="new del">
        <pc:chgData name="Madej Amanda" userId="24445fa2-55b5-429f-8e3c-141f7e60fc4e" providerId="ADAL" clId="{83887018-3679-4B41-AA19-642F41499705}" dt="2024-09-06T12:35:08.609" v="698" actId="2696"/>
        <pc:sldMkLst>
          <pc:docMk/>
          <pc:sldMk cId="1695837711" sldId="295"/>
        </pc:sldMkLst>
      </pc:sldChg>
      <pc:sldChg chg="addSp modSp new mod setBg">
        <pc:chgData name="Madej Amanda" userId="24445fa2-55b5-429f-8e3c-141f7e60fc4e" providerId="ADAL" clId="{83887018-3679-4B41-AA19-642F41499705}" dt="2024-09-10T15:31:32.150" v="900" actId="14100"/>
        <pc:sldMkLst>
          <pc:docMk/>
          <pc:sldMk cId="3478790577" sldId="296"/>
        </pc:sldMkLst>
        <pc:spChg chg="add">
          <ac:chgData name="Madej Amanda" userId="24445fa2-55b5-429f-8e3c-141f7e60fc4e" providerId="ADAL" clId="{83887018-3679-4B41-AA19-642F41499705}" dt="2024-09-10T15:31:10.150" v="894" actId="26606"/>
          <ac:spMkLst>
            <pc:docMk/>
            <pc:sldMk cId="3478790577" sldId="296"/>
            <ac:spMk id="10" creationId="{755796EE-5046-41EA-820C-D40096A7315C}"/>
          </ac:spMkLst>
        </pc:spChg>
        <pc:spChg chg="add">
          <ac:chgData name="Madej Amanda" userId="24445fa2-55b5-429f-8e3c-141f7e60fc4e" providerId="ADAL" clId="{83887018-3679-4B41-AA19-642F41499705}" dt="2024-09-10T15:31:10.150" v="894" actId="26606"/>
          <ac:spMkLst>
            <pc:docMk/>
            <pc:sldMk cId="3478790577" sldId="296"/>
            <ac:spMk id="12" creationId="{9502BFEE-C3E2-417C-9D63-9D2671E5C3E1}"/>
          </ac:spMkLst>
        </pc:spChg>
        <pc:picChg chg="add mod">
          <ac:chgData name="Madej Amanda" userId="24445fa2-55b5-429f-8e3c-141f7e60fc4e" providerId="ADAL" clId="{83887018-3679-4B41-AA19-642F41499705}" dt="2024-09-10T15:31:12.218" v="895" actId="1076"/>
          <ac:picMkLst>
            <pc:docMk/>
            <pc:sldMk cId="3478790577" sldId="296"/>
            <ac:picMk id="3" creationId="{F25CA143-60B7-2F8F-2FAF-41777294F042}"/>
          </ac:picMkLst>
        </pc:picChg>
        <pc:picChg chg="add mod">
          <ac:chgData name="Madej Amanda" userId="24445fa2-55b5-429f-8e3c-141f7e60fc4e" providerId="ADAL" clId="{83887018-3679-4B41-AA19-642F41499705}" dt="2024-09-10T15:31:32.150" v="900" actId="14100"/>
          <ac:picMkLst>
            <pc:docMk/>
            <pc:sldMk cId="3478790577" sldId="296"/>
            <ac:picMk id="5" creationId="{4CA95B19-DFF7-0A12-6DFE-40AF00000ADE}"/>
          </ac:picMkLst>
        </pc:picChg>
      </pc:sldChg>
    </pc:docChg>
  </pc:docChgLst>
  <pc:docChgLst>
    <pc:chgData name="Madej Amanda" userId="24445fa2-55b5-429f-8e3c-141f7e60fc4e" providerId="ADAL" clId="{86937B95-D778-415D-8A62-C0A2DBBBB8EA}"/>
    <pc:docChg chg="undo custSel addSld delSld modSld sldOrd addMainMaster">
      <pc:chgData name="Madej Amanda" userId="24445fa2-55b5-429f-8e3c-141f7e60fc4e" providerId="ADAL" clId="{86937B95-D778-415D-8A62-C0A2DBBBB8EA}" dt="2023-09-13T11:59:53.993" v="2188" actId="5793"/>
      <pc:docMkLst>
        <pc:docMk/>
      </pc:docMkLst>
      <pc:sldChg chg="addSp delSp modSp mod setBg addAnim delAnim setClrOvrMap">
        <pc:chgData name="Madej Amanda" userId="24445fa2-55b5-429f-8e3c-141f7e60fc4e" providerId="ADAL" clId="{86937B95-D778-415D-8A62-C0A2DBBBB8EA}" dt="2023-09-05T15:15:08.028" v="861"/>
        <pc:sldMkLst>
          <pc:docMk/>
          <pc:sldMk cId="1080885964" sldId="256"/>
        </pc:sldMkLst>
        <pc:spChg chg="mod">
          <ac:chgData name="Madej Amanda" userId="24445fa2-55b5-429f-8e3c-141f7e60fc4e" providerId="ADAL" clId="{86937B95-D778-415D-8A62-C0A2DBBBB8EA}" dt="2023-09-05T15:15:08.006" v="859" actId="26606"/>
          <ac:spMkLst>
            <pc:docMk/>
            <pc:sldMk cId="1080885964" sldId="256"/>
            <ac:spMk id="2" creationId="{14F3289D-9F35-4DDD-AB7C-A93C3F66DE71}"/>
          </ac:spMkLst>
        </pc:spChg>
        <pc:spChg chg="mod">
          <ac:chgData name="Madej Amanda" userId="24445fa2-55b5-429f-8e3c-141f7e60fc4e" providerId="ADAL" clId="{86937B95-D778-415D-8A62-C0A2DBBBB8EA}" dt="2023-09-05T15:15:08.006" v="859" actId="26606"/>
          <ac:spMkLst>
            <pc:docMk/>
            <pc:sldMk cId="1080885964" sldId="256"/>
            <ac:spMk id="3" creationId="{7C3F4785-6301-4BC6-839E-35781D365B00}"/>
          </ac:spMkLst>
        </pc:spChg>
        <pc:spChg chg="add">
          <ac:chgData name="Madej Amanda" userId="24445fa2-55b5-429f-8e3c-141f7e60fc4e" providerId="ADAL" clId="{86937B95-D778-415D-8A62-C0A2DBBBB8EA}" dt="2023-09-05T15:15:08.006" v="859" actId="26606"/>
          <ac:spMkLst>
            <pc:docMk/>
            <pc:sldMk cId="1080885964" sldId="256"/>
            <ac:spMk id="9" creationId="{FDF8837B-BAE2-489A-8F93-69216307D5A5}"/>
          </ac:spMkLst>
        </pc:spChg>
        <pc:picChg chg="add">
          <ac:chgData name="Madej Amanda" userId="24445fa2-55b5-429f-8e3c-141f7e60fc4e" providerId="ADAL" clId="{86937B95-D778-415D-8A62-C0A2DBBBB8EA}" dt="2023-09-05T15:15:08.006" v="859" actId="26606"/>
          <ac:picMkLst>
            <pc:docMk/>
            <pc:sldMk cId="1080885964" sldId="256"/>
            <ac:picMk id="5" creationId="{23831EAD-61C5-6067-67C5-6B336E4F2A49}"/>
          </ac:picMkLst>
        </pc:picChg>
        <pc:picChg chg="del">
          <ac:chgData name="Madej Amanda" userId="24445fa2-55b5-429f-8e3c-141f7e60fc4e" providerId="ADAL" clId="{86937B95-D778-415D-8A62-C0A2DBBBB8EA}" dt="2023-09-05T14:55:51.685" v="67" actId="478"/>
          <ac:picMkLst>
            <pc:docMk/>
            <pc:sldMk cId="1080885964" sldId="256"/>
            <ac:picMk id="7" creationId="{E6609AA6-00F7-44A2-A493-629133060C58}"/>
          </ac:picMkLst>
        </pc:picChg>
        <pc:cxnChg chg="add">
          <ac:chgData name="Madej Amanda" userId="24445fa2-55b5-429f-8e3c-141f7e60fc4e" providerId="ADAL" clId="{86937B95-D778-415D-8A62-C0A2DBBBB8EA}" dt="2023-09-05T15:15:08.006" v="859" actId="26606"/>
          <ac:cxnSpMkLst>
            <pc:docMk/>
            <pc:sldMk cId="1080885964" sldId="256"/>
            <ac:cxnSpMk id="11" creationId="{B48BEE9B-A2F4-4BF3-9EAD-16E1A7FC2DC6}"/>
          </ac:cxnSpMkLst>
        </pc:cxnChg>
      </pc:sldChg>
      <pc:sldChg chg="addSp delSp modSp mod delAnim">
        <pc:chgData name="Madej Amanda" userId="24445fa2-55b5-429f-8e3c-141f7e60fc4e" providerId="ADAL" clId="{86937B95-D778-415D-8A62-C0A2DBBBB8EA}" dt="2023-09-13T11:45:20.978" v="2062" actId="20577"/>
        <pc:sldMkLst>
          <pc:docMk/>
          <pc:sldMk cId="1467711430" sldId="257"/>
        </pc:sldMkLst>
        <pc:spChg chg="mod">
          <ac:chgData name="Madej Amanda" userId="24445fa2-55b5-429f-8e3c-141f7e60fc4e" providerId="ADAL" clId="{86937B95-D778-415D-8A62-C0A2DBBBB8EA}" dt="2023-09-05T14:55:38.832" v="65" actId="1076"/>
          <ac:spMkLst>
            <pc:docMk/>
            <pc:sldMk cId="1467711430" sldId="257"/>
            <ac:spMk id="2" creationId="{70982EFC-A73E-462E-BCE7-0A4FB327173D}"/>
          </ac:spMkLst>
        </pc:spChg>
        <pc:spChg chg="add del">
          <ac:chgData name="Madej Amanda" userId="24445fa2-55b5-429f-8e3c-141f7e60fc4e" providerId="ADAL" clId="{86937B95-D778-415D-8A62-C0A2DBBBB8EA}" dt="2023-09-05T14:55:34.004" v="64" actId="26606"/>
          <ac:spMkLst>
            <pc:docMk/>
            <pc:sldMk cId="1467711430" sldId="257"/>
            <ac:spMk id="4" creationId="{C3A6E861-3843-4D5C-8260-8C3390E0E550}"/>
          </ac:spMkLst>
        </pc:spChg>
        <pc:graphicFrameChg chg="add del">
          <ac:chgData name="Madej Amanda" userId="24445fa2-55b5-429f-8e3c-141f7e60fc4e" providerId="ADAL" clId="{86937B95-D778-415D-8A62-C0A2DBBBB8EA}" dt="2023-09-05T14:55:33.986" v="63" actId="26606"/>
          <ac:graphicFrameMkLst>
            <pc:docMk/>
            <pc:sldMk cId="1467711430" sldId="257"/>
            <ac:graphicFrameMk id="6" creationId="{EAFFABB6-E4CD-FF99-D40B-26EE6089DC6B}"/>
          </ac:graphicFrameMkLst>
        </pc:graphicFrameChg>
        <pc:graphicFrameChg chg="add mod">
          <ac:chgData name="Madej Amanda" userId="24445fa2-55b5-429f-8e3c-141f7e60fc4e" providerId="ADAL" clId="{86937B95-D778-415D-8A62-C0A2DBBBB8EA}" dt="2023-09-13T11:45:20.978" v="2062" actId="20577"/>
          <ac:graphicFrameMkLst>
            <pc:docMk/>
            <pc:sldMk cId="1467711430" sldId="257"/>
            <ac:graphicFrameMk id="8" creationId="{9B6FB427-4298-C759-3EEB-A2824E48685A}"/>
          </ac:graphicFrameMkLst>
        </pc:graphicFrameChg>
        <pc:picChg chg="del">
          <ac:chgData name="Madej Amanda" userId="24445fa2-55b5-429f-8e3c-141f7e60fc4e" providerId="ADAL" clId="{86937B95-D778-415D-8A62-C0A2DBBBB8EA}" dt="2023-09-05T14:55:44.092" v="66" actId="478"/>
          <ac:picMkLst>
            <pc:docMk/>
            <pc:sldMk cId="1467711430" sldId="257"/>
            <ac:picMk id="3" creationId="{04862C2F-BFA6-4AFE-9F3C-FF37C91116B9}"/>
          </ac:picMkLst>
        </pc:picChg>
      </pc:sldChg>
      <pc:sldChg chg="addSp delSp modSp mod setBg delAnim">
        <pc:chgData name="Madej Amanda" userId="24445fa2-55b5-429f-8e3c-141f7e60fc4e" providerId="ADAL" clId="{86937B95-D778-415D-8A62-C0A2DBBBB8EA}" dt="2023-09-05T14:58:54.776" v="133" actId="26606"/>
        <pc:sldMkLst>
          <pc:docMk/>
          <pc:sldMk cId="573390857" sldId="258"/>
        </pc:sldMkLst>
        <pc:spChg chg="mod">
          <ac:chgData name="Madej Amanda" userId="24445fa2-55b5-429f-8e3c-141f7e60fc4e" providerId="ADAL" clId="{86937B95-D778-415D-8A62-C0A2DBBBB8EA}" dt="2023-09-05T14:58:54.776" v="133" actId="26606"/>
          <ac:spMkLst>
            <pc:docMk/>
            <pc:sldMk cId="573390857" sldId="258"/>
            <ac:spMk id="2" creationId="{33649FEA-AFA2-4B49-964F-46D22C65EA1C}"/>
          </ac:spMkLst>
        </pc:spChg>
        <pc:spChg chg="del mod">
          <ac:chgData name="Madej Amanda" userId="24445fa2-55b5-429f-8e3c-141f7e60fc4e" providerId="ADAL" clId="{86937B95-D778-415D-8A62-C0A2DBBBB8EA}" dt="2023-09-05T14:58:54.776" v="133" actId="26606"/>
          <ac:spMkLst>
            <pc:docMk/>
            <pc:sldMk cId="573390857" sldId="258"/>
            <ac:spMk id="3" creationId="{02BEAB70-D3EE-4544-A146-8D7413C82E62}"/>
          </ac:spMkLst>
        </pc:spChg>
        <pc:spChg chg="add">
          <ac:chgData name="Madej Amanda" userId="24445fa2-55b5-429f-8e3c-141f7e60fc4e" providerId="ADAL" clId="{86937B95-D778-415D-8A62-C0A2DBBBB8EA}" dt="2023-09-05T14:58:54.776" v="133" actId="26606"/>
          <ac:spMkLst>
            <pc:docMk/>
            <pc:sldMk cId="573390857" sldId="258"/>
            <ac:spMk id="9" creationId="{52BE4420-3B5F-4549-8B4A-77855B8215EC}"/>
          </ac:spMkLst>
        </pc:spChg>
        <pc:spChg chg="add">
          <ac:chgData name="Madej Amanda" userId="24445fa2-55b5-429f-8e3c-141f7e60fc4e" providerId="ADAL" clId="{86937B95-D778-415D-8A62-C0A2DBBBB8EA}" dt="2023-09-05T14:58:54.776" v="133" actId="26606"/>
          <ac:spMkLst>
            <pc:docMk/>
            <pc:sldMk cId="573390857" sldId="258"/>
            <ac:spMk id="11" creationId="{A75876F6-95D4-48CB-8E3E-4401A96E25A4}"/>
          </ac:spMkLst>
        </pc:spChg>
        <pc:spChg chg="add">
          <ac:chgData name="Madej Amanda" userId="24445fa2-55b5-429f-8e3c-141f7e60fc4e" providerId="ADAL" clId="{86937B95-D778-415D-8A62-C0A2DBBBB8EA}" dt="2023-09-05T14:58:54.776" v="133" actId="26606"/>
          <ac:spMkLst>
            <pc:docMk/>
            <pc:sldMk cId="573390857" sldId="258"/>
            <ac:spMk id="13" creationId="{D1B84719-90BB-4D0C-92D8-61DC5512B34B}"/>
          </ac:spMkLst>
        </pc:spChg>
        <pc:spChg chg="add">
          <ac:chgData name="Madej Amanda" userId="24445fa2-55b5-429f-8e3c-141f7e60fc4e" providerId="ADAL" clId="{86937B95-D778-415D-8A62-C0A2DBBBB8EA}" dt="2023-09-05T14:58:54.776" v="133" actId="26606"/>
          <ac:spMkLst>
            <pc:docMk/>
            <pc:sldMk cId="573390857" sldId="258"/>
            <ac:spMk id="15" creationId="{7B407EC4-5D16-4845-9840-4E28622B6568}"/>
          </ac:spMkLst>
        </pc:spChg>
        <pc:graphicFrameChg chg="add">
          <ac:chgData name="Madej Amanda" userId="24445fa2-55b5-429f-8e3c-141f7e60fc4e" providerId="ADAL" clId="{86937B95-D778-415D-8A62-C0A2DBBBB8EA}" dt="2023-09-05T14:58:54.776" v="133" actId="26606"/>
          <ac:graphicFrameMkLst>
            <pc:docMk/>
            <pc:sldMk cId="573390857" sldId="258"/>
            <ac:graphicFrameMk id="5" creationId="{627ABC8B-8144-5B44-31D0-9D537AAC0969}"/>
          </ac:graphicFrameMkLst>
        </pc:graphicFrameChg>
        <pc:picChg chg="del">
          <ac:chgData name="Madej Amanda" userId="24445fa2-55b5-429f-8e3c-141f7e60fc4e" providerId="ADAL" clId="{86937B95-D778-415D-8A62-C0A2DBBBB8EA}" dt="2023-09-05T14:58:34.367" v="128" actId="478"/>
          <ac:picMkLst>
            <pc:docMk/>
            <pc:sldMk cId="573390857" sldId="258"/>
            <ac:picMk id="4" creationId="{93176C13-66FE-4096-922F-ABB5AE34C1F9}"/>
          </ac:picMkLst>
        </pc:picChg>
      </pc:sldChg>
      <pc:sldChg chg="addSp delSp modSp mod setBg delAnim">
        <pc:chgData name="Madej Amanda" userId="24445fa2-55b5-429f-8e3c-141f7e60fc4e" providerId="ADAL" clId="{86937B95-D778-415D-8A62-C0A2DBBBB8EA}" dt="2023-09-05T15:00:29.292" v="326" actId="20577"/>
        <pc:sldMkLst>
          <pc:docMk/>
          <pc:sldMk cId="996711045" sldId="259"/>
        </pc:sldMkLst>
        <pc:spChg chg="mod">
          <ac:chgData name="Madej Amanda" userId="24445fa2-55b5-429f-8e3c-141f7e60fc4e" providerId="ADAL" clId="{86937B95-D778-415D-8A62-C0A2DBBBB8EA}" dt="2023-09-05T15:00:29.292" v="326" actId="20577"/>
          <ac:spMkLst>
            <pc:docMk/>
            <pc:sldMk cId="996711045" sldId="259"/>
            <ac:spMk id="2" creationId="{854CE67A-4B14-44AA-A568-4A64D31F29B5}"/>
          </ac:spMkLst>
        </pc:spChg>
        <pc:spChg chg="del mod">
          <ac:chgData name="Madej Amanda" userId="24445fa2-55b5-429f-8e3c-141f7e60fc4e" providerId="ADAL" clId="{86937B95-D778-415D-8A62-C0A2DBBBB8EA}" dt="2023-09-05T15:00:19.904" v="319" actId="26606"/>
          <ac:spMkLst>
            <pc:docMk/>
            <pc:sldMk cId="996711045" sldId="259"/>
            <ac:spMk id="3" creationId="{4347C607-556D-4CFE-9888-FB16031478FD}"/>
          </ac:spMkLst>
        </pc:spChg>
        <pc:graphicFrameChg chg="add">
          <ac:chgData name="Madej Amanda" userId="24445fa2-55b5-429f-8e3c-141f7e60fc4e" providerId="ADAL" clId="{86937B95-D778-415D-8A62-C0A2DBBBB8EA}" dt="2023-09-05T15:00:19.904" v="319" actId="26606"/>
          <ac:graphicFrameMkLst>
            <pc:docMk/>
            <pc:sldMk cId="996711045" sldId="259"/>
            <ac:graphicFrameMk id="5" creationId="{9C3E4FFF-A53D-5C8D-058E-825B4115E414}"/>
          </ac:graphicFrameMkLst>
        </pc:graphicFrameChg>
        <pc:picChg chg="del">
          <ac:chgData name="Madej Amanda" userId="24445fa2-55b5-429f-8e3c-141f7e60fc4e" providerId="ADAL" clId="{86937B95-D778-415D-8A62-C0A2DBBBB8EA}" dt="2023-09-05T14:59:19.816" v="135" actId="478"/>
          <ac:picMkLst>
            <pc:docMk/>
            <pc:sldMk cId="996711045" sldId="259"/>
            <ac:picMk id="4" creationId="{624721E5-53E7-4389-A8F9-615FE6411C25}"/>
          </ac:picMkLst>
        </pc:picChg>
      </pc:sldChg>
      <pc:sldChg chg="addSp delSp modSp mod setBg delAnim">
        <pc:chgData name="Madej Amanda" userId="24445fa2-55b5-429f-8e3c-141f7e60fc4e" providerId="ADAL" clId="{86937B95-D778-415D-8A62-C0A2DBBBB8EA}" dt="2023-09-05T15:06:00.557" v="619" actId="20577"/>
        <pc:sldMkLst>
          <pc:docMk/>
          <pc:sldMk cId="414525659" sldId="260"/>
        </pc:sldMkLst>
        <pc:spChg chg="mod">
          <ac:chgData name="Madej Amanda" userId="24445fa2-55b5-429f-8e3c-141f7e60fc4e" providerId="ADAL" clId="{86937B95-D778-415D-8A62-C0A2DBBBB8EA}" dt="2023-09-05T15:00:52.354" v="329" actId="26606"/>
          <ac:spMkLst>
            <pc:docMk/>
            <pc:sldMk cId="414525659" sldId="260"/>
            <ac:spMk id="2" creationId="{114BBF5B-AF0B-4CE1-9CBC-2357F390B426}"/>
          </ac:spMkLst>
        </pc:spChg>
        <pc:spChg chg="mod">
          <ac:chgData name="Madej Amanda" userId="24445fa2-55b5-429f-8e3c-141f7e60fc4e" providerId="ADAL" clId="{86937B95-D778-415D-8A62-C0A2DBBBB8EA}" dt="2023-09-05T15:06:00.557" v="619" actId="20577"/>
          <ac:spMkLst>
            <pc:docMk/>
            <pc:sldMk cId="414525659" sldId="260"/>
            <ac:spMk id="3" creationId="{03ED4FF0-4C11-4E51-8F57-08828E0A14F2}"/>
          </ac:spMkLst>
        </pc:spChg>
        <pc:spChg chg="add">
          <ac:chgData name="Madej Amanda" userId="24445fa2-55b5-429f-8e3c-141f7e60fc4e" providerId="ADAL" clId="{86937B95-D778-415D-8A62-C0A2DBBBB8EA}" dt="2023-09-05T15:00:52.354" v="329" actId="26606"/>
          <ac:spMkLst>
            <pc:docMk/>
            <pc:sldMk cId="414525659" sldId="260"/>
            <ac:spMk id="8" creationId="{DC878D9A-77BE-4701-AE3D-EEFC53CD50BC}"/>
          </ac:spMkLst>
        </pc:spChg>
        <pc:spChg chg="add">
          <ac:chgData name="Madej Amanda" userId="24445fa2-55b5-429f-8e3c-141f7e60fc4e" providerId="ADAL" clId="{86937B95-D778-415D-8A62-C0A2DBBBB8EA}" dt="2023-09-05T15:00:52.354" v="329" actId="26606"/>
          <ac:spMkLst>
            <pc:docMk/>
            <pc:sldMk cId="414525659" sldId="260"/>
            <ac:spMk id="10" creationId="{F643BE08-0ED1-4B73-AC6D-B7E26A59CDAA}"/>
          </ac:spMkLst>
        </pc:spChg>
        <pc:spChg chg="add">
          <ac:chgData name="Madej Amanda" userId="24445fa2-55b5-429f-8e3c-141f7e60fc4e" providerId="ADAL" clId="{86937B95-D778-415D-8A62-C0A2DBBBB8EA}" dt="2023-09-05T15:00:52.354" v="329" actId="26606"/>
          <ac:spMkLst>
            <pc:docMk/>
            <pc:sldMk cId="414525659" sldId="260"/>
            <ac:spMk id="12" creationId="{956B2094-7FC0-45FC-BFED-3CB88CEE63F5}"/>
          </ac:spMkLst>
        </pc:spChg>
        <pc:spChg chg="add">
          <ac:chgData name="Madej Amanda" userId="24445fa2-55b5-429f-8e3c-141f7e60fc4e" providerId="ADAL" clId="{86937B95-D778-415D-8A62-C0A2DBBBB8EA}" dt="2023-09-05T15:00:52.354" v="329" actId="26606"/>
          <ac:spMkLst>
            <pc:docMk/>
            <pc:sldMk cId="414525659" sldId="260"/>
            <ac:spMk id="14" creationId="{07A4B640-BB7F-4272-A710-068DBA9F9A6E}"/>
          </ac:spMkLst>
        </pc:spChg>
        <pc:picChg chg="del">
          <ac:chgData name="Madej Amanda" userId="24445fa2-55b5-429f-8e3c-141f7e60fc4e" providerId="ADAL" clId="{86937B95-D778-415D-8A62-C0A2DBBBB8EA}" dt="2023-09-05T15:00:48.111" v="327" actId="478"/>
          <ac:picMkLst>
            <pc:docMk/>
            <pc:sldMk cId="414525659" sldId="260"/>
            <ac:picMk id="7" creationId="{69292B45-A092-4171-ADB0-1C0C508A5003}"/>
          </ac:picMkLst>
        </pc:picChg>
      </pc:sldChg>
      <pc:sldChg chg="addSp delSp modSp mod">
        <pc:chgData name="Madej Amanda" userId="24445fa2-55b5-429f-8e3c-141f7e60fc4e" providerId="ADAL" clId="{86937B95-D778-415D-8A62-C0A2DBBBB8EA}" dt="2023-09-05T15:06:26.271" v="628" actId="26606"/>
        <pc:sldMkLst>
          <pc:docMk/>
          <pc:sldMk cId="3150761222" sldId="261"/>
        </pc:sldMkLst>
        <pc:spChg chg="mod">
          <ac:chgData name="Madej Amanda" userId="24445fa2-55b5-429f-8e3c-141f7e60fc4e" providerId="ADAL" clId="{86937B95-D778-415D-8A62-C0A2DBBBB8EA}" dt="2023-09-05T14:55:17.662" v="51"/>
          <ac:spMkLst>
            <pc:docMk/>
            <pc:sldMk cId="3150761222" sldId="261"/>
            <ac:spMk id="2" creationId="{05AD7FAF-3D29-4DE0-A0BF-13A492334FC4}"/>
          </ac:spMkLst>
        </pc:spChg>
        <pc:spChg chg="del mod">
          <ac:chgData name="Madej Amanda" userId="24445fa2-55b5-429f-8e3c-141f7e60fc4e" providerId="ADAL" clId="{86937B95-D778-415D-8A62-C0A2DBBBB8EA}" dt="2023-09-05T15:06:26.271" v="628" actId="26606"/>
          <ac:spMkLst>
            <pc:docMk/>
            <pc:sldMk cId="3150761222" sldId="261"/>
            <ac:spMk id="3" creationId="{60215D86-87B6-4FE4-93D4-0E977DB8A0A9}"/>
          </ac:spMkLst>
        </pc:spChg>
        <pc:graphicFrameChg chg="add">
          <ac:chgData name="Madej Amanda" userId="24445fa2-55b5-429f-8e3c-141f7e60fc4e" providerId="ADAL" clId="{86937B95-D778-415D-8A62-C0A2DBBBB8EA}" dt="2023-09-05T15:06:26.271" v="628" actId="26606"/>
          <ac:graphicFrameMkLst>
            <pc:docMk/>
            <pc:sldMk cId="3150761222" sldId="261"/>
            <ac:graphicFrameMk id="6" creationId="{1851FDFC-8FFE-15A6-E74E-4FA10D643BC4}"/>
          </ac:graphicFrameMkLst>
        </pc:graphicFrameChg>
      </pc:sldChg>
      <pc:sldChg chg="addSp delSp modSp mod setBg delAnim">
        <pc:chgData name="Madej Amanda" userId="24445fa2-55b5-429f-8e3c-141f7e60fc4e" providerId="ADAL" clId="{86937B95-D778-415D-8A62-C0A2DBBBB8EA}" dt="2023-09-05T15:07:47.141" v="703" actId="255"/>
        <pc:sldMkLst>
          <pc:docMk/>
          <pc:sldMk cId="4073495142" sldId="262"/>
        </pc:sldMkLst>
        <pc:spChg chg="mod">
          <ac:chgData name="Madej Amanda" userId="24445fa2-55b5-429f-8e3c-141f7e60fc4e" providerId="ADAL" clId="{86937B95-D778-415D-8A62-C0A2DBBBB8EA}" dt="2023-09-05T15:07:39.113" v="702" actId="26606"/>
          <ac:spMkLst>
            <pc:docMk/>
            <pc:sldMk cId="4073495142" sldId="262"/>
            <ac:spMk id="2" creationId="{F9E7D2D6-5B90-46F7-98CB-B95919EE78AF}"/>
          </ac:spMkLst>
        </pc:spChg>
        <pc:spChg chg="mod">
          <ac:chgData name="Madej Amanda" userId="24445fa2-55b5-429f-8e3c-141f7e60fc4e" providerId="ADAL" clId="{86937B95-D778-415D-8A62-C0A2DBBBB8EA}" dt="2023-09-05T15:07:47.141" v="703" actId="255"/>
          <ac:spMkLst>
            <pc:docMk/>
            <pc:sldMk cId="4073495142" sldId="262"/>
            <ac:spMk id="3" creationId="{197465BE-EB2D-457E-9DB6-7A3FD15E9AEC}"/>
          </ac:spMkLst>
        </pc:spChg>
        <pc:picChg chg="del">
          <ac:chgData name="Madej Amanda" userId="24445fa2-55b5-429f-8e3c-141f7e60fc4e" providerId="ADAL" clId="{86937B95-D778-415D-8A62-C0A2DBBBB8EA}" dt="2023-09-05T15:07:31.788" v="701" actId="478"/>
          <ac:picMkLst>
            <pc:docMk/>
            <pc:sldMk cId="4073495142" sldId="262"/>
            <ac:picMk id="4" creationId="{13F4DA0A-4535-439E-8E66-DABF164B6C13}"/>
          </ac:picMkLst>
        </pc:picChg>
        <pc:picChg chg="add">
          <ac:chgData name="Madej Amanda" userId="24445fa2-55b5-429f-8e3c-141f7e60fc4e" providerId="ADAL" clId="{86937B95-D778-415D-8A62-C0A2DBBBB8EA}" dt="2023-09-05T15:07:39.113" v="702" actId="26606"/>
          <ac:picMkLst>
            <pc:docMk/>
            <pc:sldMk cId="4073495142" sldId="262"/>
            <ac:picMk id="7" creationId="{4841BCB8-D537-AFF0-1BA3-BDCBF97BA1FD}"/>
          </ac:picMkLst>
        </pc:picChg>
      </pc:sldChg>
      <pc:sldChg chg="modSp mod">
        <pc:chgData name="Madej Amanda" userId="24445fa2-55b5-429f-8e3c-141f7e60fc4e" providerId="ADAL" clId="{86937B95-D778-415D-8A62-C0A2DBBBB8EA}" dt="2023-09-05T15:10:47.739" v="772" actId="20577"/>
        <pc:sldMkLst>
          <pc:docMk/>
          <pc:sldMk cId="12039062" sldId="263"/>
        </pc:sldMkLst>
        <pc:spChg chg="mod">
          <ac:chgData name="Madej Amanda" userId="24445fa2-55b5-429f-8e3c-141f7e60fc4e" providerId="ADAL" clId="{86937B95-D778-415D-8A62-C0A2DBBBB8EA}" dt="2023-09-05T14:55:17.949" v="54" actId="27636"/>
          <ac:spMkLst>
            <pc:docMk/>
            <pc:sldMk cId="12039062" sldId="263"/>
            <ac:spMk id="2" creationId="{42E95958-33A3-49F2-8865-138FE33FA5E4}"/>
          </ac:spMkLst>
        </pc:spChg>
        <pc:spChg chg="mod">
          <ac:chgData name="Madej Amanda" userId="24445fa2-55b5-429f-8e3c-141f7e60fc4e" providerId="ADAL" clId="{86937B95-D778-415D-8A62-C0A2DBBBB8EA}" dt="2023-09-05T15:10:47.739" v="772" actId="20577"/>
          <ac:spMkLst>
            <pc:docMk/>
            <pc:sldMk cId="12039062" sldId="263"/>
            <ac:spMk id="3" creationId="{A377B312-B011-4C40-AA99-86DB14BFD589}"/>
          </ac:spMkLst>
        </pc:spChg>
      </pc:sldChg>
      <pc:sldChg chg="modSp mod">
        <pc:chgData name="Madej Amanda" userId="24445fa2-55b5-429f-8e3c-141f7e60fc4e" providerId="ADAL" clId="{86937B95-D778-415D-8A62-C0A2DBBBB8EA}" dt="2023-09-05T15:11:46.128" v="814" actId="20577"/>
        <pc:sldMkLst>
          <pc:docMk/>
          <pc:sldMk cId="2456253437" sldId="264"/>
        </pc:sldMkLst>
        <pc:spChg chg="mod">
          <ac:chgData name="Madej Amanda" userId="24445fa2-55b5-429f-8e3c-141f7e60fc4e" providerId="ADAL" clId="{86937B95-D778-415D-8A62-C0A2DBBBB8EA}" dt="2023-09-05T14:55:17.949" v="55" actId="27636"/>
          <ac:spMkLst>
            <pc:docMk/>
            <pc:sldMk cId="2456253437" sldId="264"/>
            <ac:spMk id="2" creationId="{EF397E5A-78A0-4594-BBFF-6CC0B089C6AE}"/>
          </ac:spMkLst>
        </pc:spChg>
        <pc:spChg chg="mod">
          <ac:chgData name="Madej Amanda" userId="24445fa2-55b5-429f-8e3c-141f7e60fc4e" providerId="ADAL" clId="{86937B95-D778-415D-8A62-C0A2DBBBB8EA}" dt="2023-09-05T15:11:46.128" v="814" actId="20577"/>
          <ac:spMkLst>
            <pc:docMk/>
            <pc:sldMk cId="2456253437" sldId="264"/>
            <ac:spMk id="3" creationId="{E7A8F953-5E27-4629-AF92-722B58994F95}"/>
          </ac:spMkLst>
        </pc:spChg>
      </pc:sldChg>
      <pc:sldChg chg="delSp modSp mod delAnim">
        <pc:chgData name="Madej Amanda" userId="24445fa2-55b5-429f-8e3c-141f7e60fc4e" providerId="ADAL" clId="{86937B95-D778-415D-8A62-C0A2DBBBB8EA}" dt="2023-09-05T15:52:56.949" v="1073" actId="478"/>
        <pc:sldMkLst>
          <pc:docMk/>
          <pc:sldMk cId="4156136481" sldId="265"/>
        </pc:sldMkLst>
        <pc:spChg chg="mod">
          <ac:chgData name="Madej Amanda" userId="24445fa2-55b5-429f-8e3c-141f7e60fc4e" providerId="ADAL" clId="{86937B95-D778-415D-8A62-C0A2DBBBB8EA}" dt="2023-09-05T14:55:17.963" v="57" actId="27636"/>
          <ac:spMkLst>
            <pc:docMk/>
            <pc:sldMk cId="4156136481" sldId="265"/>
            <ac:spMk id="2" creationId="{154FBF2B-C209-4ED6-847A-B521B25EA2E6}"/>
          </ac:spMkLst>
        </pc:spChg>
        <pc:spChg chg="mod">
          <ac:chgData name="Madej Amanda" userId="24445fa2-55b5-429f-8e3c-141f7e60fc4e" providerId="ADAL" clId="{86937B95-D778-415D-8A62-C0A2DBBBB8EA}" dt="2023-09-05T15:12:56.966" v="817"/>
          <ac:spMkLst>
            <pc:docMk/>
            <pc:sldMk cId="4156136481" sldId="265"/>
            <ac:spMk id="3" creationId="{156D26D5-5B15-4108-B67D-7301AC8EC6CF}"/>
          </ac:spMkLst>
        </pc:spChg>
        <pc:picChg chg="del">
          <ac:chgData name="Madej Amanda" userId="24445fa2-55b5-429f-8e3c-141f7e60fc4e" providerId="ADAL" clId="{86937B95-D778-415D-8A62-C0A2DBBBB8EA}" dt="2023-09-05T15:52:56.949" v="1073" actId="478"/>
          <ac:picMkLst>
            <pc:docMk/>
            <pc:sldMk cId="4156136481" sldId="265"/>
            <ac:picMk id="4" creationId="{D46C17B1-F912-4E2D-8701-A97D47EADD60}"/>
          </ac:picMkLst>
        </pc:picChg>
      </pc:sldChg>
      <pc:sldChg chg="addSp delSp modSp mod delAnim">
        <pc:chgData name="Madej Amanda" userId="24445fa2-55b5-429f-8e3c-141f7e60fc4e" providerId="ADAL" clId="{86937B95-D778-415D-8A62-C0A2DBBBB8EA}" dt="2023-09-05T16:10:58.416" v="1213" actId="20577"/>
        <pc:sldMkLst>
          <pc:docMk/>
          <pc:sldMk cId="1451745676" sldId="266"/>
        </pc:sldMkLst>
        <pc:spChg chg="mod">
          <ac:chgData name="Madej Amanda" userId="24445fa2-55b5-429f-8e3c-141f7e60fc4e" providerId="ADAL" clId="{86937B95-D778-415D-8A62-C0A2DBBBB8EA}" dt="2023-09-05T16:10:58.416" v="1213" actId="20577"/>
          <ac:spMkLst>
            <pc:docMk/>
            <pc:sldMk cId="1451745676" sldId="266"/>
            <ac:spMk id="2" creationId="{EB2B9EB7-5E84-4718-A1E1-6FD3B37A1DB4}"/>
          </ac:spMkLst>
        </pc:spChg>
        <pc:spChg chg="del mod">
          <ac:chgData name="Madej Amanda" userId="24445fa2-55b5-429f-8e3c-141f7e60fc4e" providerId="ADAL" clId="{86937B95-D778-415D-8A62-C0A2DBBBB8EA}" dt="2023-09-05T15:13:17.374" v="818" actId="26606"/>
          <ac:spMkLst>
            <pc:docMk/>
            <pc:sldMk cId="1451745676" sldId="266"/>
            <ac:spMk id="3" creationId="{71734452-4A85-4A6B-BB05-AACF3E1EC048}"/>
          </ac:spMkLst>
        </pc:spChg>
        <pc:graphicFrameChg chg="add mod">
          <ac:chgData name="Madej Amanda" userId="24445fa2-55b5-429f-8e3c-141f7e60fc4e" providerId="ADAL" clId="{86937B95-D778-415D-8A62-C0A2DBBBB8EA}" dt="2023-09-05T15:53:34.637" v="1130" actId="20577"/>
          <ac:graphicFrameMkLst>
            <pc:docMk/>
            <pc:sldMk cId="1451745676" sldId="266"/>
            <ac:graphicFrameMk id="7" creationId="{5340113C-07BB-4B52-95F2-C081E6B638E3}"/>
          </ac:graphicFrameMkLst>
        </pc:graphicFrameChg>
        <pc:picChg chg="del">
          <ac:chgData name="Madej Amanda" userId="24445fa2-55b5-429f-8e3c-141f7e60fc4e" providerId="ADAL" clId="{86937B95-D778-415D-8A62-C0A2DBBBB8EA}" dt="2023-09-05T15:52:48.785" v="1071" actId="478"/>
          <ac:picMkLst>
            <pc:docMk/>
            <pc:sldMk cId="1451745676" sldId="266"/>
            <ac:picMk id="5" creationId="{47B6FDC7-F9E5-4586-AE69-22A9C55A50F0}"/>
          </ac:picMkLst>
        </pc:picChg>
      </pc:sldChg>
      <pc:sldChg chg="delSp modSp mod delAnim">
        <pc:chgData name="Madej Amanda" userId="24445fa2-55b5-429f-8e3c-141f7e60fc4e" providerId="ADAL" clId="{86937B95-D778-415D-8A62-C0A2DBBBB8EA}" dt="2023-09-05T15:52:52.430" v="1072" actId="478"/>
        <pc:sldMkLst>
          <pc:docMk/>
          <pc:sldMk cId="2773003448" sldId="267"/>
        </pc:sldMkLst>
        <pc:spChg chg="mod">
          <ac:chgData name="Madej Amanda" userId="24445fa2-55b5-429f-8e3c-141f7e60fc4e" providerId="ADAL" clId="{86937B95-D778-415D-8A62-C0A2DBBBB8EA}" dt="2023-09-05T14:55:17.662" v="51"/>
          <ac:spMkLst>
            <pc:docMk/>
            <pc:sldMk cId="2773003448" sldId="267"/>
            <ac:spMk id="2" creationId="{00000000-0000-0000-0000-000000000000}"/>
          </ac:spMkLst>
        </pc:spChg>
        <pc:spChg chg="mod">
          <ac:chgData name="Madej Amanda" userId="24445fa2-55b5-429f-8e3c-141f7e60fc4e" providerId="ADAL" clId="{86937B95-D778-415D-8A62-C0A2DBBBB8EA}" dt="2023-09-05T14:55:15.984" v="40" actId="27636"/>
          <ac:spMkLst>
            <pc:docMk/>
            <pc:sldMk cId="2773003448" sldId="267"/>
            <ac:spMk id="3" creationId="{00000000-0000-0000-0000-000000000000}"/>
          </ac:spMkLst>
        </pc:spChg>
        <pc:picChg chg="del">
          <ac:chgData name="Madej Amanda" userId="24445fa2-55b5-429f-8e3c-141f7e60fc4e" providerId="ADAL" clId="{86937B95-D778-415D-8A62-C0A2DBBBB8EA}" dt="2023-09-05T15:52:52.430" v="1072" actId="478"/>
          <ac:picMkLst>
            <pc:docMk/>
            <pc:sldMk cId="2773003448" sldId="267"/>
            <ac:picMk id="4" creationId="{747A9F2B-962E-48B4-9FFC-BA9194104F27}"/>
          </ac:picMkLst>
        </pc:picChg>
      </pc:sldChg>
      <pc:sldChg chg="modSp del mod">
        <pc:chgData name="Madej Amanda" userId="24445fa2-55b5-429f-8e3c-141f7e60fc4e" providerId="ADAL" clId="{86937B95-D778-415D-8A62-C0A2DBBBB8EA}" dt="2023-09-05T15:14:59.506" v="858" actId="2696"/>
        <pc:sldMkLst>
          <pc:docMk/>
          <pc:sldMk cId="3676883721" sldId="268"/>
        </pc:sldMkLst>
        <pc:spChg chg="mod">
          <ac:chgData name="Madej Amanda" userId="24445fa2-55b5-429f-8e3c-141f7e60fc4e" providerId="ADAL" clId="{86937B95-D778-415D-8A62-C0A2DBBBB8EA}" dt="2023-09-05T14:55:17.994" v="61" actId="27636"/>
          <ac:spMkLst>
            <pc:docMk/>
            <pc:sldMk cId="3676883721" sldId="268"/>
            <ac:spMk id="2" creationId="{00000000-0000-0000-0000-000000000000}"/>
          </ac:spMkLst>
        </pc:spChg>
        <pc:spChg chg="mod">
          <ac:chgData name="Madej Amanda" userId="24445fa2-55b5-429f-8e3c-141f7e60fc4e" providerId="ADAL" clId="{86937B95-D778-415D-8A62-C0A2DBBBB8EA}" dt="2023-09-05T14:55:17.994" v="60" actId="27636"/>
          <ac:spMkLst>
            <pc:docMk/>
            <pc:sldMk cId="3676883721" sldId="268"/>
            <ac:spMk id="3" creationId="{00000000-0000-0000-0000-000000000000}"/>
          </ac:spMkLst>
        </pc:spChg>
      </pc:sldChg>
      <pc:sldChg chg="addSp delSp modSp mod setBg">
        <pc:chgData name="Madej Amanda" userId="24445fa2-55b5-429f-8e3c-141f7e60fc4e" providerId="ADAL" clId="{86937B95-D778-415D-8A62-C0A2DBBBB8EA}" dt="2023-09-13T11:47:14.845" v="2064" actId="26606"/>
        <pc:sldMkLst>
          <pc:docMk/>
          <pc:sldMk cId="1021133150" sldId="269"/>
        </pc:sldMkLst>
        <pc:spChg chg="mod">
          <ac:chgData name="Madej Amanda" userId="24445fa2-55b5-429f-8e3c-141f7e60fc4e" providerId="ADAL" clId="{86937B95-D778-415D-8A62-C0A2DBBBB8EA}" dt="2023-09-13T11:46:59.556" v="2063" actId="26606"/>
          <ac:spMkLst>
            <pc:docMk/>
            <pc:sldMk cId="1021133150" sldId="269"/>
            <ac:spMk id="2" creationId="{00000000-0000-0000-0000-000000000000}"/>
          </ac:spMkLst>
        </pc:spChg>
        <pc:spChg chg="del mod">
          <ac:chgData name="Madej Amanda" userId="24445fa2-55b5-429f-8e3c-141f7e60fc4e" providerId="ADAL" clId="{86937B95-D778-415D-8A62-C0A2DBBBB8EA}" dt="2023-09-05T15:14:44.226" v="856" actId="26606"/>
          <ac:spMkLst>
            <pc:docMk/>
            <pc:sldMk cId="1021133150" sldId="269"/>
            <ac:spMk id="3" creationId="{00000000-0000-0000-0000-000000000000}"/>
          </ac:spMkLst>
        </pc:spChg>
        <pc:graphicFrameChg chg="add mod modGraphic">
          <ac:chgData name="Madej Amanda" userId="24445fa2-55b5-429f-8e3c-141f7e60fc4e" providerId="ADAL" clId="{86937B95-D778-415D-8A62-C0A2DBBBB8EA}" dt="2023-09-13T11:47:14.845" v="2064" actId="26606"/>
          <ac:graphicFrameMkLst>
            <pc:docMk/>
            <pc:sldMk cId="1021133150" sldId="269"/>
            <ac:graphicFrameMk id="5" creationId="{FA03A1B5-68E7-5B97-538B-7E0136C21E77}"/>
          </ac:graphicFrameMkLst>
        </pc:graphicFrameChg>
      </pc:sldChg>
      <pc:sldChg chg="addSp delSp modSp mod setBg">
        <pc:chgData name="Madej Amanda" userId="24445fa2-55b5-429f-8e3c-141f7e60fc4e" providerId="ADAL" clId="{86937B95-D778-415D-8A62-C0A2DBBBB8EA}" dt="2023-09-05T14:57:58.303" v="95" actId="26606"/>
        <pc:sldMkLst>
          <pc:docMk/>
          <pc:sldMk cId="3928771769" sldId="270"/>
        </pc:sldMkLst>
        <pc:spChg chg="mod">
          <ac:chgData name="Madej Amanda" userId="24445fa2-55b5-429f-8e3c-141f7e60fc4e" providerId="ADAL" clId="{86937B95-D778-415D-8A62-C0A2DBBBB8EA}" dt="2023-09-05T14:57:58.303" v="95" actId="26606"/>
          <ac:spMkLst>
            <pc:docMk/>
            <pc:sldMk cId="3928771769" sldId="270"/>
            <ac:spMk id="2" creationId="{7845DAB6-8F5B-4DF7-BA24-92F2A9C24CF0}"/>
          </ac:spMkLst>
        </pc:spChg>
        <pc:spChg chg="del mod">
          <ac:chgData name="Madej Amanda" userId="24445fa2-55b5-429f-8e3c-141f7e60fc4e" providerId="ADAL" clId="{86937B95-D778-415D-8A62-C0A2DBBBB8EA}" dt="2023-09-05T14:57:58.303" v="95" actId="26606"/>
          <ac:spMkLst>
            <pc:docMk/>
            <pc:sldMk cId="3928771769" sldId="270"/>
            <ac:spMk id="3" creationId="{AC69F8C6-036B-45FE-B5EC-58A4D694443F}"/>
          </ac:spMkLst>
        </pc:spChg>
        <pc:spChg chg="add">
          <ac:chgData name="Madej Amanda" userId="24445fa2-55b5-429f-8e3c-141f7e60fc4e" providerId="ADAL" clId="{86937B95-D778-415D-8A62-C0A2DBBBB8EA}" dt="2023-09-05T14:57:58.303" v="95" actId="26606"/>
          <ac:spMkLst>
            <pc:docMk/>
            <pc:sldMk cId="3928771769" sldId="270"/>
            <ac:spMk id="9" creationId="{95224A92-B71D-4244-9CEE-E80F9BD118DF}"/>
          </ac:spMkLst>
        </pc:spChg>
        <pc:spChg chg="add">
          <ac:chgData name="Madej Amanda" userId="24445fa2-55b5-429f-8e3c-141f7e60fc4e" providerId="ADAL" clId="{86937B95-D778-415D-8A62-C0A2DBBBB8EA}" dt="2023-09-05T14:57:58.303" v="95" actId="26606"/>
          <ac:spMkLst>
            <pc:docMk/>
            <pc:sldMk cId="3928771769" sldId="270"/>
            <ac:spMk id="11" creationId="{9069A319-3937-4297-B7D8-6745097B90D2}"/>
          </ac:spMkLst>
        </pc:spChg>
        <pc:spChg chg="add">
          <ac:chgData name="Madej Amanda" userId="24445fa2-55b5-429f-8e3c-141f7e60fc4e" providerId="ADAL" clId="{86937B95-D778-415D-8A62-C0A2DBBBB8EA}" dt="2023-09-05T14:57:58.303" v="95" actId="26606"/>
          <ac:spMkLst>
            <pc:docMk/>
            <pc:sldMk cId="3928771769" sldId="270"/>
            <ac:spMk id="13" creationId="{F3FDFE78-2422-40CD-BC53-9E0C459C9D9F}"/>
          </ac:spMkLst>
        </pc:spChg>
        <pc:spChg chg="add">
          <ac:chgData name="Madej Amanda" userId="24445fa2-55b5-429f-8e3c-141f7e60fc4e" providerId="ADAL" clId="{86937B95-D778-415D-8A62-C0A2DBBBB8EA}" dt="2023-09-05T14:57:58.303" v="95" actId="26606"/>
          <ac:spMkLst>
            <pc:docMk/>
            <pc:sldMk cId="3928771769" sldId="270"/>
            <ac:spMk id="15" creationId="{A97E302E-4D34-42E4-94A8-4FC0AF572FEB}"/>
          </ac:spMkLst>
        </pc:spChg>
        <pc:graphicFrameChg chg="add">
          <ac:chgData name="Madej Amanda" userId="24445fa2-55b5-429f-8e3c-141f7e60fc4e" providerId="ADAL" clId="{86937B95-D778-415D-8A62-C0A2DBBBB8EA}" dt="2023-09-05T14:57:58.303" v="95" actId="26606"/>
          <ac:graphicFrameMkLst>
            <pc:docMk/>
            <pc:sldMk cId="3928771769" sldId="270"/>
            <ac:graphicFrameMk id="5" creationId="{641ED1E5-CAE4-8148-45A6-12F9AE8C90C2}"/>
          </ac:graphicFrameMkLst>
        </pc:graphicFrameChg>
      </pc:sldChg>
      <pc:sldChg chg="modSp mod">
        <pc:chgData name="Madej Amanda" userId="24445fa2-55b5-429f-8e3c-141f7e60fc4e" providerId="ADAL" clId="{86937B95-D778-415D-8A62-C0A2DBBBB8EA}" dt="2023-09-05T15:12:37.366" v="816" actId="27636"/>
        <pc:sldMkLst>
          <pc:docMk/>
          <pc:sldMk cId="2123572207" sldId="271"/>
        </pc:sldMkLst>
        <pc:spChg chg="mod">
          <ac:chgData name="Madej Amanda" userId="24445fa2-55b5-429f-8e3c-141f7e60fc4e" providerId="ADAL" clId="{86937B95-D778-415D-8A62-C0A2DBBBB8EA}" dt="2023-09-05T14:55:17.662" v="51"/>
          <ac:spMkLst>
            <pc:docMk/>
            <pc:sldMk cId="2123572207" sldId="271"/>
            <ac:spMk id="2" creationId="{6CFDE5C9-4B7E-4506-AADE-5C4EAFD68F16}"/>
          </ac:spMkLst>
        </pc:spChg>
        <pc:spChg chg="mod">
          <ac:chgData name="Madej Amanda" userId="24445fa2-55b5-429f-8e3c-141f7e60fc4e" providerId="ADAL" clId="{86937B95-D778-415D-8A62-C0A2DBBBB8EA}" dt="2023-09-05T15:12:37.366" v="816" actId="27636"/>
          <ac:spMkLst>
            <pc:docMk/>
            <pc:sldMk cId="2123572207" sldId="271"/>
            <ac:spMk id="3" creationId="{FF4A4162-F0D0-4E7A-8BF9-374AEA70562E}"/>
          </ac:spMkLst>
        </pc:spChg>
      </pc:sldChg>
      <pc:sldChg chg="addSp delSp modSp new del mod setBg">
        <pc:chgData name="Madej Amanda" userId="24445fa2-55b5-429f-8e3c-141f7e60fc4e" providerId="ADAL" clId="{86937B95-D778-415D-8A62-C0A2DBBBB8EA}" dt="2023-09-05T16:48:57.141" v="1799" actId="2696"/>
        <pc:sldMkLst>
          <pc:docMk/>
          <pc:sldMk cId="3695988157" sldId="272"/>
        </pc:sldMkLst>
        <pc:spChg chg="mod">
          <ac:chgData name="Madej Amanda" userId="24445fa2-55b5-429f-8e3c-141f7e60fc4e" providerId="ADAL" clId="{86937B95-D778-415D-8A62-C0A2DBBBB8EA}" dt="2023-09-05T16:48:25.666" v="1798" actId="26606"/>
          <ac:spMkLst>
            <pc:docMk/>
            <pc:sldMk cId="3695988157" sldId="272"/>
            <ac:spMk id="2" creationId="{3FA7123E-CEBA-41B7-86A1-85BAF8124734}"/>
          </ac:spMkLst>
        </pc:spChg>
        <pc:spChg chg="del mod">
          <ac:chgData name="Madej Amanda" userId="24445fa2-55b5-429f-8e3c-141f7e60fc4e" providerId="ADAL" clId="{86937B95-D778-415D-8A62-C0A2DBBBB8EA}" dt="2023-09-05T15:16:15.911" v="1066" actId="26606"/>
          <ac:spMkLst>
            <pc:docMk/>
            <pc:sldMk cId="3695988157" sldId="272"/>
            <ac:spMk id="3" creationId="{03709722-C292-4EB3-AB47-E81BAFE6D589}"/>
          </ac:spMkLst>
        </pc:spChg>
        <pc:spChg chg="add del">
          <ac:chgData name="Madej Amanda" userId="24445fa2-55b5-429f-8e3c-141f7e60fc4e" providerId="ADAL" clId="{86937B95-D778-415D-8A62-C0A2DBBBB8EA}" dt="2023-09-05T16:47:43.744" v="1742" actId="26606"/>
          <ac:spMkLst>
            <pc:docMk/>
            <pc:sldMk cId="3695988157" sldId="272"/>
            <ac:spMk id="9" creationId="{52BE4420-3B5F-4549-8B4A-77855B8215EC}"/>
          </ac:spMkLst>
        </pc:spChg>
        <pc:spChg chg="add del">
          <ac:chgData name="Madej Amanda" userId="24445fa2-55b5-429f-8e3c-141f7e60fc4e" providerId="ADAL" clId="{86937B95-D778-415D-8A62-C0A2DBBBB8EA}" dt="2023-09-05T16:47:43.744" v="1742" actId="26606"/>
          <ac:spMkLst>
            <pc:docMk/>
            <pc:sldMk cId="3695988157" sldId="272"/>
            <ac:spMk id="11" creationId="{A75876F6-95D4-48CB-8E3E-4401A96E25A4}"/>
          </ac:spMkLst>
        </pc:spChg>
        <pc:spChg chg="add del">
          <ac:chgData name="Madej Amanda" userId="24445fa2-55b5-429f-8e3c-141f7e60fc4e" providerId="ADAL" clId="{86937B95-D778-415D-8A62-C0A2DBBBB8EA}" dt="2023-09-05T16:47:43.744" v="1742" actId="26606"/>
          <ac:spMkLst>
            <pc:docMk/>
            <pc:sldMk cId="3695988157" sldId="272"/>
            <ac:spMk id="13" creationId="{D1B84719-90BB-4D0C-92D8-61DC5512B34B}"/>
          </ac:spMkLst>
        </pc:spChg>
        <pc:spChg chg="add del">
          <ac:chgData name="Madej Amanda" userId="24445fa2-55b5-429f-8e3c-141f7e60fc4e" providerId="ADAL" clId="{86937B95-D778-415D-8A62-C0A2DBBBB8EA}" dt="2023-09-05T16:47:43.744" v="1742" actId="26606"/>
          <ac:spMkLst>
            <pc:docMk/>
            <pc:sldMk cId="3695988157" sldId="272"/>
            <ac:spMk id="15" creationId="{7B407EC4-5D16-4845-9840-4E28622B6568}"/>
          </ac:spMkLst>
        </pc:spChg>
        <pc:spChg chg="add del">
          <ac:chgData name="Madej Amanda" userId="24445fa2-55b5-429f-8e3c-141f7e60fc4e" providerId="ADAL" clId="{86937B95-D778-415D-8A62-C0A2DBBBB8EA}" dt="2023-09-05T16:48:25.666" v="1798" actId="26606"/>
          <ac:spMkLst>
            <pc:docMk/>
            <pc:sldMk cId="3695988157" sldId="272"/>
            <ac:spMk id="20" creationId="{52BE4420-3B5F-4549-8B4A-77855B8215EC}"/>
          </ac:spMkLst>
        </pc:spChg>
        <pc:spChg chg="add del">
          <ac:chgData name="Madej Amanda" userId="24445fa2-55b5-429f-8e3c-141f7e60fc4e" providerId="ADAL" clId="{86937B95-D778-415D-8A62-C0A2DBBBB8EA}" dt="2023-09-05T16:48:25.666" v="1798" actId="26606"/>
          <ac:spMkLst>
            <pc:docMk/>
            <pc:sldMk cId="3695988157" sldId="272"/>
            <ac:spMk id="22" creationId="{A75876F6-95D4-48CB-8E3E-4401A96E25A4}"/>
          </ac:spMkLst>
        </pc:spChg>
        <pc:spChg chg="add del">
          <ac:chgData name="Madej Amanda" userId="24445fa2-55b5-429f-8e3c-141f7e60fc4e" providerId="ADAL" clId="{86937B95-D778-415D-8A62-C0A2DBBBB8EA}" dt="2023-09-05T16:48:25.666" v="1798" actId="26606"/>
          <ac:spMkLst>
            <pc:docMk/>
            <pc:sldMk cId="3695988157" sldId="272"/>
            <ac:spMk id="24" creationId="{D1B84719-90BB-4D0C-92D8-61DC5512B34B}"/>
          </ac:spMkLst>
        </pc:spChg>
        <pc:spChg chg="add del">
          <ac:chgData name="Madej Amanda" userId="24445fa2-55b5-429f-8e3c-141f7e60fc4e" providerId="ADAL" clId="{86937B95-D778-415D-8A62-C0A2DBBBB8EA}" dt="2023-09-05T16:48:25.666" v="1798" actId="26606"/>
          <ac:spMkLst>
            <pc:docMk/>
            <pc:sldMk cId="3695988157" sldId="272"/>
            <ac:spMk id="26" creationId="{7B407EC4-5D16-4845-9840-4E28622B6568}"/>
          </ac:spMkLst>
        </pc:spChg>
        <pc:spChg chg="add del">
          <ac:chgData name="Madej Amanda" userId="24445fa2-55b5-429f-8e3c-141f7e60fc4e" providerId="ADAL" clId="{86937B95-D778-415D-8A62-C0A2DBBBB8EA}" dt="2023-09-05T16:48:25.588" v="1797" actId="26606"/>
          <ac:spMkLst>
            <pc:docMk/>
            <pc:sldMk cId="3695988157" sldId="272"/>
            <ac:spMk id="31" creationId="{B0393412-BB8B-4EC9-A88D-93917FA47451}"/>
          </ac:spMkLst>
        </pc:spChg>
        <pc:spChg chg="add del">
          <ac:chgData name="Madej Amanda" userId="24445fa2-55b5-429f-8e3c-141f7e60fc4e" providerId="ADAL" clId="{86937B95-D778-415D-8A62-C0A2DBBBB8EA}" dt="2023-09-05T16:48:25.588" v="1797" actId="26606"/>
          <ac:spMkLst>
            <pc:docMk/>
            <pc:sldMk cId="3695988157" sldId="272"/>
            <ac:spMk id="33" creationId="{68AB7DB4-4BE9-465B-8843-8073715FF855}"/>
          </ac:spMkLst>
        </pc:spChg>
        <pc:grpChg chg="add del">
          <ac:chgData name="Madej Amanda" userId="24445fa2-55b5-429f-8e3c-141f7e60fc4e" providerId="ADAL" clId="{86937B95-D778-415D-8A62-C0A2DBBBB8EA}" dt="2023-09-05T16:48:25.588" v="1797" actId="26606"/>
          <ac:grpSpMkLst>
            <pc:docMk/>
            <pc:sldMk cId="3695988157" sldId="272"/>
            <ac:grpSpMk id="37" creationId="{79E73055-8C3E-4C1D-88EA-3D22039CDF98}"/>
          </ac:grpSpMkLst>
        </pc:grpChg>
        <pc:graphicFrameChg chg="add mod modGraphic">
          <ac:chgData name="Madej Amanda" userId="24445fa2-55b5-429f-8e3c-141f7e60fc4e" providerId="ADAL" clId="{86937B95-D778-415D-8A62-C0A2DBBBB8EA}" dt="2023-09-05T16:48:25.666" v="1798" actId="26606"/>
          <ac:graphicFrameMkLst>
            <pc:docMk/>
            <pc:sldMk cId="3695988157" sldId="272"/>
            <ac:graphicFrameMk id="5" creationId="{CE16D988-DF64-99DB-0E20-5DE9C6AA026B}"/>
          </ac:graphicFrameMkLst>
        </pc:graphicFrameChg>
        <pc:cxnChg chg="add del">
          <ac:chgData name="Madej Amanda" userId="24445fa2-55b5-429f-8e3c-141f7e60fc4e" providerId="ADAL" clId="{86937B95-D778-415D-8A62-C0A2DBBBB8EA}" dt="2023-09-05T16:48:25.588" v="1797" actId="26606"/>
          <ac:cxnSpMkLst>
            <pc:docMk/>
            <pc:sldMk cId="3695988157" sldId="272"/>
            <ac:cxnSpMk id="35" creationId="{AFC431BA-A96A-492C-A2FA-F9F701E385FB}"/>
          </ac:cxnSpMkLst>
        </pc:cxnChg>
      </pc:sldChg>
      <pc:sldChg chg="addSp delSp modSp new mod setBg">
        <pc:chgData name="Madej Amanda" userId="24445fa2-55b5-429f-8e3c-141f7e60fc4e" providerId="ADAL" clId="{86937B95-D778-415D-8A62-C0A2DBBBB8EA}" dt="2023-09-05T16:13:42.288" v="1242" actId="26606"/>
        <pc:sldMkLst>
          <pc:docMk/>
          <pc:sldMk cId="752171220" sldId="273"/>
        </pc:sldMkLst>
        <pc:spChg chg="mod">
          <ac:chgData name="Madej Amanda" userId="24445fa2-55b5-429f-8e3c-141f7e60fc4e" providerId="ADAL" clId="{86937B95-D778-415D-8A62-C0A2DBBBB8EA}" dt="2023-09-05T16:13:42.288" v="1242" actId="26606"/>
          <ac:spMkLst>
            <pc:docMk/>
            <pc:sldMk cId="752171220" sldId="273"/>
            <ac:spMk id="2" creationId="{A4305031-96E8-4EDE-B727-8E55DCE26973}"/>
          </ac:spMkLst>
        </pc:spChg>
        <pc:spChg chg="mod">
          <ac:chgData name="Madej Amanda" userId="24445fa2-55b5-429f-8e3c-141f7e60fc4e" providerId="ADAL" clId="{86937B95-D778-415D-8A62-C0A2DBBBB8EA}" dt="2023-09-05T16:13:42.288" v="1242" actId="26606"/>
          <ac:spMkLst>
            <pc:docMk/>
            <pc:sldMk cId="752171220" sldId="273"/>
            <ac:spMk id="3" creationId="{9EF01136-0787-4EC2-BF0D-F4AF70EC064B}"/>
          </ac:spMkLst>
        </pc:spChg>
        <pc:spChg chg="add del">
          <ac:chgData name="Madej Amanda" userId="24445fa2-55b5-429f-8e3c-141f7e60fc4e" providerId="ADAL" clId="{86937B95-D778-415D-8A62-C0A2DBBBB8EA}" dt="2023-09-05T16:13:42.288" v="1242" actId="26606"/>
          <ac:spMkLst>
            <pc:docMk/>
            <pc:sldMk cId="752171220" sldId="273"/>
            <ac:spMk id="8" creationId="{52723366-C73B-4ED6-ADEF-29911C6BC55F}"/>
          </ac:spMkLst>
        </pc:spChg>
        <pc:spChg chg="add del">
          <ac:chgData name="Madej Amanda" userId="24445fa2-55b5-429f-8e3c-141f7e60fc4e" providerId="ADAL" clId="{86937B95-D778-415D-8A62-C0A2DBBBB8EA}" dt="2023-09-05T16:13:42.288" v="1242" actId="26606"/>
          <ac:spMkLst>
            <pc:docMk/>
            <pc:sldMk cId="752171220" sldId="273"/>
            <ac:spMk id="10" creationId="{847A4152-8E41-4D1C-B88C-57C5C430A69E}"/>
          </ac:spMkLst>
        </pc:spChg>
        <pc:spChg chg="add del">
          <ac:chgData name="Madej Amanda" userId="24445fa2-55b5-429f-8e3c-141f7e60fc4e" providerId="ADAL" clId="{86937B95-D778-415D-8A62-C0A2DBBBB8EA}" dt="2023-09-05T16:13:42.288" v="1242" actId="26606"/>
          <ac:spMkLst>
            <pc:docMk/>
            <pc:sldMk cId="752171220" sldId="273"/>
            <ac:spMk id="12" creationId="{999F76F5-72D4-4814-9169-8F535AEEB809}"/>
          </ac:spMkLst>
        </pc:spChg>
        <pc:spChg chg="add del">
          <ac:chgData name="Madej Amanda" userId="24445fa2-55b5-429f-8e3c-141f7e60fc4e" providerId="ADAL" clId="{86937B95-D778-415D-8A62-C0A2DBBBB8EA}" dt="2023-09-05T16:13:42.288" v="1242" actId="26606"/>
          <ac:spMkLst>
            <pc:docMk/>
            <pc:sldMk cId="752171220" sldId="273"/>
            <ac:spMk id="14" creationId="{C6202988-4466-42C5-B33A-AFABF051B4FE}"/>
          </ac:spMkLst>
        </pc:spChg>
        <pc:spChg chg="add">
          <ac:chgData name="Madej Amanda" userId="24445fa2-55b5-429f-8e3c-141f7e60fc4e" providerId="ADAL" clId="{86937B95-D778-415D-8A62-C0A2DBBBB8EA}" dt="2023-09-05T16:13:42.288" v="1242" actId="26606"/>
          <ac:spMkLst>
            <pc:docMk/>
            <pc:sldMk cId="752171220" sldId="273"/>
            <ac:spMk id="19" creationId="{DC878D9A-77BE-4701-AE3D-EEFC53CD50BC}"/>
          </ac:spMkLst>
        </pc:spChg>
        <pc:spChg chg="add">
          <ac:chgData name="Madej Amanda" userId="24445fa2-55b5-429f-8e3c-141f7e60fc4e" providerId="ADAL" clId="{86937B95-D778-415D-8A62-C0A2DBBBB8EA}" dt="2023-09-05T16:13:42.288" v="1242" actId="26606"/>
          <ac:spMkLst>
            <pc:docMk/>
            <pc:sldMk cId="752171220" sldId="273"/>
            <ac:spMk id="21" creationId="{F643BE08-0ED1-4B73-AC6D-B7E26A59CDAA}"/>
          </ac:spMkLst>
        </pc:spChg>
        <pc:spChg chg="add">
          <ac:chgData name="Madej Amanda" userId="24445fa2-55b5-429f-8e3c-141f7e60fc4e" providerId="ADAL" clId="{86937B95-D778-415D-8A62-C0A2DBBBB8EA}" dt="2023-09-05T16:13:42.288" v="1242" actId="26606"/>
          <ac:spMkLst>
            <pc:docMk/>
            <pc:sldMk cId="752171220" sldId="273"/>
            <ac:spMk id="23" creationId="{956B2094-7FC0-45FC-BFED-3CB88CEE63F5}"/>
          </ac:spMkLst>
        </pc:spChg>
        <pc:spChg chg="add">
          <ac:chgData name="Madej Amanda" userId="24445fa2-55b5-429f-8e3c-141f7e60fc4e" providerId="ADAL" clId="{86937B95-D778-415D-8A62-C0A2DBBBB8EA}" dt="2023-09-05T16:13:42.288" v="1242" actId="26606"/>
          <ac:spMkLst>
            <pc:docMk/>
            <pc:sldMk cId="752171220" sldId="273"/>
            <ac:spMk id="25" creationId="{07A4B640-BB7F-4272-A710-068DBA9F9A6E}"/>
          </ac:spMkLst>
        </pc:spChg>
      </pc:sldChg>
      <pc:sldChg chg="addSp modSp new mod setBg">
        <pc:chgData name="Madej Amanda" userId="24445fa2-55b5-429f-8e3c-141f7e60fc4e" providerId="ADAL" clId="{86937B95-D778-415D-8A62-C0A2DBBBB8EA}" dt="2023-09-05T16:26:26.903" v="1381" actId="26606"/>
        <pc:sldMkLst>
          <pc:docMk/>
          <pc:sldMk cId="3522064614" sldId="274"/>
        </pc:sldMkLst>
        <pc:spChg chg="mod">
          <ac:chgData name="Madej Amanda" userId="24445fa2-55b5-429f-8e3c-141f7e60fc4e" providerId="ADAL" clId="{86937B95-D778-415D-8A62-C0A2DBBBB8EA}" dt="2023-09-05T16:26:26.903" v="1381" actId="26606"/>
          <ac:spMkLst>
            <pc:docMk/>
            <pc:sldMk cId="3522064614" sldId="274"/>
            <ac:spMk id="2" creationId="{8DA9CE06-7D5A-4D10-AF5F-8CC2B3792BB7}"/>
          </ac:spMkLst>
        </pc:spChg>
        <pc:spChg chg="mod">
          <ac:chgData name="Madej Amanda" userId="24445fa2-55b5-429f-8e3c-141f7e60fc4e" providerId="ADAL" clId="{86937B95-D778-415D-8A62-C0A2DBBBB8EA}" dt="2023-09-05T16:26:26.903" v="1381" actId="26606"/>
          <ac:spMkLst>
            <pc:docMk/>
            <pc:sldMk cId="3522064614" sldId="274"/>
            <ac:spMk id="3" creationId="{A09B36E1-3391-407A-B03F-346FAD51043B}"/>
          </ac:spMkLst>
        </pc:spChg>
        <pc:spChg chg="add">
          <ac:chgData name="Madej Amanda" userId="24445fa2-55b5-429f-8e3c-141f7e60fc4e" providerId="ADAL" clId="{86937B95-D778-415D-8A62-C0A2DBBBB8EA}" dt="2023-09-05T16:26:26.903" v="1381" actId="26606"/>
          <ac:spMkLst>
            <pc:docMk/>
            <pc:sldMk cId="3522064614" sldId="274"/>
            <ac:spMk id="8" creationId="{DC878D9A-77BE-4701-AE3D-EEFC53CD50BC}"/>
          </ac:spMkLst>
        </pc:spChg>
        <pc:spChg chg="add">
          <ac:chgData name="Madej Amanda" userId="24445fa2-55b5-429f-8e3c-141f7e60fc4e" providerId="ADAL" clId="{86937B95-D778-415D-8A62-C0A2DBBBB8EA}" dt="2023-09-05T16:26:26.903" v="1381" actId="26606"/>
          <ac:spMkLst>
            <pc:docMk/>
            <pc:sldMk cId="3522064614" sldId="274"/>
            <ac:spMk id="10" creationId="{F643BE08-0ED1-4B73-AC6D-B7E26A59CDAA}"/>
          </ac:spMkLst>
        </pc:spChg>
        <pc:spChg chg="add">
          <ac:chgData name="Madej Amanda" userId="24445fa2-55b5-429f-8e3c-141f7e60fc4e" providerId="ADAL" clId="{86937B95-D778-415D-8A62-C0A2DBBBB8EA}" dt="2023-09-05T16:26:26.903" v="1381" actId="26606"/>
          <ac:spMkLst>
            <pc:docMk/>
            <pc:sldMk cId="3522064614" sldId="274"/>
            <ac:spMk id="12" creationId="{956B2094-7FC0-45FC-BFED-3CB88CEE63F5}"/>
          </ac:spMkLst>
        </pc:spChg>
        <pc:spChg chg="add">
          <ac:chgData name="Madej Amanda" userId="24445fa2-55b5-429f-8e3c-141f7e60fc4e" providerId="ADAL" clId="{86937B95-D778-415D-8A62-C0A2DBBBB8EA}" dt="2023-09-05T16:26:26.903" v="1381" actId="26606"/>
          <ac:spMkLst>
            <pc:docMk/>
            <pc:sldMk cId="3522064614" sldId="274"/>
            <ac:spMk id="14" creationId="{07A4B640-BB7F-4272-A710-068DBA9F9A6E}"/>
          </ac:spMkLst>
        </pc:spChg>
      </pc:sldChg>
      <pc:sldChg chg="addSp modSp new mod">
        <pc:chgData name="Madej Amanda" userId="24445fa2-55b5-429f-8e3c-141f7e60fc4e" providerId="ADAL" clId="{86937B95-D778-415D-8A62-C0A2DBBBB8EA}" dt="2023-09-05T16:14:32.172" v="1251" actId="1076"/>
        <pc:sldMkLst>
          <pc:docMk/>
          <pc:sldMk cId="1160273728" sldId="275"/>
        </pc:sldMkLst>
        <pc:picChg chg="add mod">
          <ac:chgData name="Madej Amanda" userId="24445fa2-55b5-429f-8e3c-141f7e60fc4e" providerId="ADAL" clId="{86937B95-D778-415D-8A62-C0A2DBBBB8EA}" dt="2023-09-05T16:14:32.172" v="1251" actId="1076"/>
          <ac:picMkLst>
            <pc:docMk/>
            <pc:sldMk cId="1160273728" sldId="275"/>
            <ac:picMk id="3" creationId="{6BEDC535-A56D-4B0C-8048-44709E7C8965}"/>
          </ac:picMkLst>
        </pc:picChg>
      </pc:sldChg>
      <pc:sldChg chg="addSp modSp new mod setBg">
        <pc:chgData name="Madej Amanda" userId="24445fa2-55b5-429f-8e3c-141f7e60fc4e" providerId="ADAL" clId="{86937B95-D778-415D-8A62-C0A2DBBBB8EA}" dt="2023-09-05T16:26:53.503" v="1389" actId="14100"/>
        <pc:sldMkLst>
          <pc:docMk/>
          <pc:sldMk cId="727774832" sldId="276"/>
        </pc:sldMkLst>
        <pc:spChg chg="mod">
          <ac:chgData name="Madej Amanda" userId="24445fa2-55b5-429f-8e3c-141f7e60fc4e" providerId="ADAL" clId="{86937B95-D778-415D-8A62-C0A2DBBBB8EA}" dt="2023-09-05T16:26:43.547" v="1382" actId="26606"/>
          <ac:spMkLst>
            <pc:docMk/>
            <pc:sldMk cId="727774832" sldId="276"/>
            <ac:spMk id="2" creationId="{ACFF8B93-6EE6-41A8-9B4C-45A1FA69DFE1}"/>
          </ac:spMkLst>
        </pc:spChg>
        <pc:spChg chg="mod">
          <ac:chgData name="Madej Amanda" userId="24445fa2-55b5-429f-8e3c-141f7e60fc4e" providerId="ADAL" clId="{86937B95-D778-415D-8A62-C0A2DBBBB8EA}" dt="2023-09-05T16:26:53.503" v="1389" actId="14100"/>
          <ac:spMkLst>
            <pc:docMk/>
            <pc:sldMk cId="727774832" sldId="276"/>
            <ac:spMk id="3" creationId="{6C07F93A-FEF8-483A-A15B-61CDB6E341A8}"/>
          </ac:spMkLst>
        </pc:spChg>
        <pc:spChg chg="add">
          <ac:chgData name="Madej Amanda" userId="24445fa2-55b5-429f-8e3c-141f7e60fc4e" providerId="ADAL" clId="{86937B95-D778-415D-8A62-C0A2DBBBB8EA}" dt="2023-09-05T16:26:43.547" v="1382" actId="26606"/>
          <ac:spMkLst>
            <pc:docMk/>
            <pc:sldMk cId="727774832" sldId="276"/>
            <ac:spMk id="8" creationId="{52723366-C73B-4ED6-ADEF-29911C6BC55F}"/>
          </ac:spMkLst>
        </pc:spChg>
        <pc:spChg chg="add">
          <ac:chgData name="Madej Amanda" userId="24445fa2-55b5-429f-8e3c-141f7e60fc4e" providerId="ADAL" clId="{86937B95-D778-415D-8A62-C0A2DBBBB8EA}" dt="2023-09-05T16:26:43.547" v="1382" actId="26606"/>
          <ac:spMkLst>
            <pc:docMk/>
            <pc:sldMk cId="727774832" sldId="276"/>
            <ac:spMk id="10" creationId="{847A4152-8E41-4D1C-B88C-57C5C430A69E}"/>
          </ac:spMkLst>
        </pc:spChg>
        <pc:spChg chg="add">
          <ac:chgData name="Madej Amanda" userId="24445fa2-55b5-429f-8e3c-141f7e60fc4e" providerId="ADAL" clId="{86937B95-D778-415D-8A62-C0A2DBBBB8EA}" dt="2023-09-05T16:26:43.547" v="1382" actId="26606"/>
          <ac:spMkLst>
            <pc:docMk/>
            <pc:sldMk cId="727774832" sldId="276"/>
            <ac:spMk id="12" creationId="{999F76F5-72D4-4814-9169-8F535AEEB809}"/>
          </ac:spMkLst>
        </pc:spChg>
        <pc:spChg chg="add">
          <ac:chgData name="Madej Amanda" userId="24445fa2-55b5-429f-8e3c-141f7e60fc4e" providerId="ADAL" clId="{86937B95-D778-415D-8A62-C0A2DBBBB8EA}" dt="2023-09-05T16:26:43.547" v="1382" actId="26606"/>
          <ac:spMkLst>
            <pc:docMk/>
            <pc:sldMk cId="727774832" sldId="276"/>
            <ac:spMk id="14" creationId="{C6202988-4466-42C5-B33A-AFABF051B4FE}"/>
          </ac:spMkLst>
        </pc:spChg>
      </pc:sldChg>
      <pc:sldChg chg="addSp delSp new del mod">
        <pc:chgData name="Madej Amanda" userId="24445fa2-55b5-429f-8e3c-141f7e60fc4e" providerId="ADAL" clId="{86937B95-D778-415D-8A62-C0A2DBBBB8EA}" dt="2023-09-05T16:27:55.289" v="1398" actId="47"/>
        <pc:sldMkLst>
          <pc:docMk/>
          <pc:sldMk cId="116638673" sldId="277"/>
        </pc:sldMkLst>
        <pc:spChg chg="add del">
          <ac:chgData name="Madej Amanda" userId="24445fa2-55b5-429f-8e3c-141f7e60fc4e" providerId="ADAL" clId="{86937B95-D778-415D-8A62-C0A2DBBBB8EA}" dt="2023-09-05T16:27:16.656" v="1391" actId="22"/>
          <ac:spMkLst>
            <pc:docMk/>
            <pc:sldMk cId="116638673" sldId="277"/>
            <ac:spMk id="5" creationId="{EA58734C-ADF9-4B26-BC1C-87FDEAF51C27}"/>
          </ac:spMkLst>
        </pc:spChg>
      </pc:sldChg>
      <pc:sldChg chg="add">
        <pc:chgData name="Madej Amanda" userId="24445fa2-55b5-429f-8e3c-141f7e60fc4e" providerId="ADAL" clId="{86937B95-D778-415D-8A62-C0A2DBBBB8EA}" dt="2023-09-05T16:27:41.671" v="1393"/>
        <pc:sldMkLst>
          <pc:docMk/>
          <pc:sldMk cId="3650340329" sldId="278"/>
        </pc:sldMkLst>
      </pc:sldChg>
      <pc:sldChg chg="addSp modSp add mod setBg">
        <pc:chgData name="Madej Amanda" userId="24445fa2-55b5-429f-8e3c-141f7e60fc4e" providerId="ADAL" clId="{86937B95-D778-415D-8A62-C0A2DBBBB8EA}" dt="2023-09-06T14:22:17.172" v="2057" actId="26606"/>
        <pc:sldMkLst>
          <pc:docMk/>
          <pc:sldMk cId="1338243633" sldId="279"/>
        </pc:sldMkLst>
        <pc:spChg chg="mod">
          <ac:chgData name="Madej Amanda" userId="24445fa2-55b5-429f-8e3c-141f7e60fc4e" providerId="ADAL" clId="{86937B95-D778-415D-8A62-C0A2DBBBB8EA}" dt="2023-09-06T14:22:17.172" v="2057" actId="26606"/>
          <ac:spMkLst>
            <pc:docMk/>
            <pc:sldMk cId="1338243633" sldId="279"/>
            <ac:spMk id="2" creationId="{CC3A2DED-37E2-3AE5-2E26-A03180678BAC}"/>
          </ac:spMkLst>
        </pc:spChg>
        <pc:spChg chg="mod">
          <ac:chgData name="Madej Amanda" userId="24445fa2-55b5-429f-8e3c-141f7e60fc4e" providerId="ADAL" clId="{86937B95-D778-415D-8A62-C0A2DBBBB8EA}" dt="2023-09-06T14:22:17.172" v="2057" actId="26606"/>
          <ac:spMkLst>
            <pc:docMk/>
            <pc:sldMk cId="1338243633" sldId="279"/>
            <ac:spMk id="8" creationId="{C8449A29-E52A-D2ED-9CB6-93057D5E3D7C}"/>
          </ac:spMkLst>
        </pc:spChg>
        <pc:spChg chg="mod">
          <ac:chgData name="Madej Amanda" userId="24445fa2-55b5-429f-8e3c-141f7e60fc4e" providerId="ADAL" clId="{86937B95-D778-415D-8A62-C0A2DBBBB8EA}" dt="2023-09-06T14:22:17.172" v="2057" actId="26606"/>
          <ac:spMkLst>
            <pc:docMk/>
            <pc:sldMk cId="1338243633" sldId="279"/>
            <ac:spMk id="10" creationId="{736088C4-A944-87B8-CB6C-F19F0428A046}"/>
          </ac:spMkLst>
        </pc:spChg>
        <pc:spChg chg="add">
          <ac:chgData name="Madej Amanda" userId="24445fa2-55b5-429f-8e3c-141f7e60fc4e" providerId="ADAL" clId="{86937B95-D778-415D-8A62-C0A2DBBBB8EA}" dt="2023-09-06T14:22:17.172" v="2057" actId="26606"/>
          <ac:spMkLst>
            <pc:docMk/>
            <pc:sldMk cId="1338243633" sldId="279"/>
            <ac:spMk id="15" creationId="{CDDE5CDF-1512-4CDA-B956-23D223F8DE44}"/>
          </ac:spMkLst>
        </pc:spChg>
        <pc:spChg chg="add">
          <ac:chgData name="Madej Amanda" userId="24445fa2-55b5-429f-8e3c-141f7e60fc4e" providerId="ADAL" clId="{86937B95-D778-415D-8A62-C0A2DBBBB8EA}" dt="2023-09-06T14:22:17.172" v="2057" actId="26606"/>
          <ac:spMkLst>
            <pc:docMk/>
            <pc:sldMk cId="1338243633" sldId="279"/>
            <ac:spMk id="21" creationId="{2C6F198E-F7A1-4125-910D-641C0C2A76D5}"/>
          </ac:spMkLst>
        </pc:spChg>
        <pc:spChg chg="add">
          <ac:chgData name="Madej Amanda" userId="24445fa2-55b5-429f-8e3c-141f7e60fc4e" providerId="ADAL" clId="{86937B95-D778-415D-8A62-C0A2DBBBB8EA}" dt="2023-09-06T14:22:17.172" v="2057" actId="26606"/>
          <ac:spMkLst>
            <pc:docMk/>
            <pc:sldMk cId="1338243633" sldId="279"/>
            <ac:spMk id="23" creationId="{907C3A25-D9A7-4F2D-B44C-FA8EB24C7AFD}"/>
          </ac:spMkLst>
        </pc:spChg>
        <pc:spChg chg="add">
          <ac:chgData name="Madej Amanda" userId="24445fa2-55b5-429f-8e3c-141f7e60fc4e" providerId="ADAL" clId="{86937B95-D778-415D-8A62-C0A2DBBBB8EA}" dt="2023-09-06T14:22:17.172" v="2057" actId="26606"/>
          <ac:spMkLst>
            <pc:docMk/>
            <pc:sldMk cId="1338243633" sldId="279"/>
            <ac:spMk id="25" creationId="{18E8515E-B8C8-482A-A9B5-CE57BC080AAD}"/>
          </ac:spMkLst>
        </pc:spChg>
        <pc:picChg chg="mod">
          <ac:chgData name="Madej Amanda" userId="24445fa2-55b5-429f-8e3c-141f7e60fc4e" providerId="ADAL" clId="{86937B95-D778-415D-8A62-C0A2DBBBB8EA}" dt="2023-09-06T14:22:17.172" v="2057" actId="26606"/>
          <ac:picMkLst>
            <pc:docMk/>
            <pc:sldMk cId="1338243633" sldId="279"/>
            <ac:picMk id="6" creationId="{35CF01FB-27AB-2F34-CD9A-1CF986C0242B}"/>
          </ac:picMkLst>
        </pc:picChg>
        <pc:picChg chg="mod">
          <ac:chgData name="Madej Amanda" userId="24445fa2-55b5-429f-8e3c-141f7e60fc4e" providerId="ADAL" clId="{86937B95-D778-415D-8A62-C0A2DBBBB8EA}" dt="2023-09-06T14:22:17.172" v="2057" actId="26606"/>
          <ac:picMkLst>
            <pc:docMk/>
            <pc:sldMk cId="1338243633" sldId="279"/>
            <ac:picMk id="7" creationId="{15CBDC03-B7A2-3EFA-769F-B3251663FBF1}"/>
          </ac:picMkLst>
        </pc:picChg>
        <pc:picChg chg="mod">
          <ac:chgData name="Madej Amanda" userId="24445fa2-55b5-429f-8e3c-141f7e60fc4e" providerId="ADAL" clId="{86937B95-D778-415D-8A62-C0A2DBBBB8EA}" dt="2023-09-06T14:22:17.172" v="2057" actId="26606"/>
          <ac:picMkLst>
            <pc:docMk/>
            <pc:sldMk cId="1338243633" sldId="279"/>
            <ac:picMk id="9" creationId="{A3EDE835-776E-7047-F6C3-7F7E03B40A5F}"/>
          </ac:picMkLst>
        </pc:picChg>
        <pc:picChg chg="add">
          <ac:chgData name="Madej Amanda" userId="24445fa2-55b5-429f-8e3c-141f7e60fc4e" providerId="ADAL" clId="{86937B95-D778-415D-8A62-C0A2DBBBB8EA}" dt="2023-09-06T14:22:17.172" v="2057" actId="26606"/>
          <ac:picMkLst>
            <pc:docMk/>
            <pc:sldMk cId="1338243633" sldId="279"/>
            <ac:picMk id="17" creationId="{B029D7D8-5A6B-4C76-94C8-15798C6C5ADB}"/>
          </ac:picMkLst>
        </pc:picChg>
        <pc:cxnChg chg="add">
          <ac:chgData name="Madej Amanda" userId="24445fa2-55b5-429f-8e3c-141f7e60fc4e" providerId="ADAL" clId="{86937B95-D778-415D-8A62-C0A2DBBBB8EA}" dt="2023-09-06T14:22:17.172" v="2057" actId="26606"/>
          <ac:cxnSpMkLst>
            <pc:docMk/>
            <pc:sldMk cId="1338243633" sldId="279"/>
            <ac:cxnSpMk id="19" creationId="{A5C9319C-E20D-4884-952F-60B6A58C3E34}"/>
          </ac:cxnSpMkLst>
        </pc:cxnChg>
      </pc:sldChg>
      <pc:sldChg chg="add del">
        <pc:chgData name="Madej Amanda" userId="24445fa2-55b5-429f-8e3c-141f7e60fc4e" providerId="ADAL" clId="{86937B95-D778-415D-8A62-C0A2DBBBB8EA}" dt="2023-09-13T11:59:16.878" v="2184" actId="2696"/>
        <pc:sldMkLst>
          <pc:docMk/>
          <pc:sldMk cId="772022803" sldId="280"/>
        </pc:sldMkLst>
      </pc:sldChg>
      <pc:sldChg chg="addSp delSp modSp new mod setBg">
        <pc:chgData name="Madej Amanda" userId="24445fa2-55b5-429f-8e3c-141f7e60fc4e" providerId="ADAL" clId="{86937B95-D778-415D-8A62-C0A2DBBBB8EA}" dt="2023-09-05T16:46:12.770" v="1740" actId="26606"/>
        <pc:sldMkLst>
          <pc:docMk/>
          <pc:sldMk cId="3471608168" sldId="281"/>
        </pc:sldMkLst>
        <pc:spChg chg="mod">
          <ac:chgData name="Madej Amanda" userId="24445fa2-55b5-429f-8e3c-141f7e60fc4e" providerId="ADAL" clId="{86937B95-D778-415D-8A62-C0A2DBBBB8EA}" dt="2023-09-05T16:46:12.770" v="1740" actId="26606"/>
          <ac:spMkLst>
            <pc:docMk/>
            <pc:sldMk cId="3471608168" sldId="281"/>
            <ac:spMk id="2" creationId="{8F658538-50E9-43B5-90B6-ECED53B88FEF}"/>
          </ac:spMkLst>
        </pc:spChg>
        <pc:spChg chg="del mod">
          <ac:chgData name="Madej Amanda" userId="24445fa2-55b5-429f-8e3c-141f7e60fc4e" providerId="ADAL" clId="{86937B95-D778-415D-8A62-C0A2DBBBB8EA}" dt="2023-09-05T16:46:12.770" v="1740" actId="26606"/>
          <ac:spMkLst>
            <pc:docMk/>
            <pc:sldMk cId="3471608168" sldId="281"/>
            <ac:spMk id="3" creationId="{6B779AB6-7CDC-4852-BC19-79563F02F0C7}"/>
          </ac:spMkLst>
        </pc:spChg>
        <pc:spChg chg="add">
          <ac:chgData name="Madej Amanda" userId="24445fa2-55b5-429f-8e3c-141f7e60fc4e" providerId="ADAL" clId="{86937B95-D778-415D-8A62-C0A2DBBBB8EA}" dt="2023-09-05T16:46:12.770" v="1740" actId="26606"/>
          <ac:spMkLst>
            <pc:docMk/>
            <pc:sldMk cId="3471608168" sldId="281"/>
            <ac:spMk id="9" creationId="{52BE4420-3B5F-4549-8B4A-77855B8215EC}"/>
          </ac:spMkLst>
        </pc:spChg>
        <pc:spChg chg="add">
          <ac:chgData name="Madej Amanda" userId="24445fa2-55b5-429f-8e3c-141f7e60fc4e" providerId="ADAL" clId="{86937B95-D778-415D-8A62-C0A2DBBBB8EA}" dt="2023-09-05T16:46:12.770" v="1740" actId="26606"/>
          <ac:spMkLst>
            <pc:docMk/>
            <pc:sldMk cId="3471608168" sldId="281"/>
            <ac:spMk id="11" creationId="{A75876F6-95D4-48CB-8E3E-4401A96E25A4}"/>
          </ac:spMkLst>
        </pc:spChg>
        <pc:spChg chg="add">
          <ac:chgData name="Madej Amanda" userId="24445fa2-55b5-429f-8e3c-141f7e60fc4e" providerId="ADAL" clId="{86937B95-D778-415D-8A62-C0A2DBBBB8EA}" dt="2023-09-05T16:46:12.770" v="1740" actId="26606"/>
          <ac:spMkLst>
            <pc:docMk/>
            <pc:sldMk cId="3471608168" sldId="281"/>
            <ac:spMk id="13" creationId="{D1B84719-90BB-4D0C-92D8-61DC5512B34B}"/>
          </ac:spMkLst>
        </pc:spChg>
        <pc:spChg chg="add">
          <ac:chgData name="Madej Amanda" userId="24445fa2-55b5-429f-8e3c-141f7e60fc4e" providerId="ADAL" clId="{86937B95-D778-415D-8A62-C0A2DBBBB8EA}" dt="2023-09-05T16:46:12.770" v="1740" actId="26606"/>
          <ac:spMkLst>
            <pc:docMk/>
            <pc:sldMk cId="3471608168" sldId="281"/>
            <ac:spMk id="15" creationId="{7B407EC4-5D16-4845-9840-4E28622B6568}"/>
          </ac:spMkLst>
        </pc:spChg>
        <pc:graphicFrameChg chg="add">
          <ac:chgData name="Madej Amanda" userId="24445fa2-55b5-429f-8e3c-141f7e60fc4e" providerId="ADAL" clId="{86937B95-D778-415D-8A62-C0A2DBBBB8EA}" dt="2023-09-05T16:46:12.770" v="1740" actId="26606"/>
          <ac:graphicFrameMkLst>
            <pc:docMk/>
            <pc:sldMk cId="3471608168" sldId="281"/>
            <ac:graphicFrameMk id="5" creationId="{54F40FFA-78E8-2135-6269-233423346727}"/>
          </ac:graphicFrameMkLst>
        </pc:graphicFrameChg>
      </pc:sldChg>
      <pc:sldChg chg="addSp delSp modSp new mod setBg">
        <pc:chgData name="Madej Amanda" userId="24445fa2-55b5-429f-8e3c-141f7e60fc4e" providerId="ADAL" clId="{86937B95-D778-415D-8A62-C0A2DBBBB8EA}" dt="2023-09-05T16:51:19.796" v="2012" actId="26606"/>
        <pc:sldMkLst>
          <pc:docMk/>
          <pc:sldMk cId="1893682239" sldId="282"/>
        </pc:sldMkLst>
        <pc:spChg chg="mod">
          <ac:chgData name="Madej Amanda" userId="24445fa2-55b5-429f-8e3c-141f7e60fc4e" providerId="ADAL" clId="{86937B95-D778-415D-8A62-C0A2DBBBB8EA}" dt="2023-09-05T16:51:19.796" v="2012" actId="26606"/>
          <ac:spMkLst>
            <pc:docMk/>
            <pc:sldMk cId="1893682239" sldId="282"/>
            <ac:spMk id="2" creationId="{F3BB4BDD-833F-4FD5-8C9F-731724BB84E7}"/>
          </ac:spMkLst>
        </pc:spChg>
        <pc:spChg chg="del mod">
          <ac:chgData name="Madej Amanda" userId="24445fa2-55b5-429f-8e3c-141f7e60fc4e" providerId="ADAL" clId="{86937B95-D778-415D-8A62-C0A2DBBBB8EA}" dt="2023-09-05T16:50:32.880" v="2006" actId="26606"/>
          <ac:spMkLst>
            <pc:docMk/>
            <pc:sldMk cId="1893682239" sldId="282"/>
            <ac:spMk id="3" creationId="{6D001E5C-52F1-4E19-845D-2DEA81D2AEC3}"/>
          </ac:spMkLst>
        </pc:spChg>
        <pc:spChg chg="add del">
          <ac:chgData name="Madej Amanda" userId="24445fa2-55b5-429f-8e3c-141f7e60fc4e" providerId="ADAL" clId="{86937B95-D778-415D-8A62-C0A2DBBBB8EA}" dt="2023-09-05T16:51:19.796" v="2012" actId="26606"/>
          <ac:spMkLst>
            <pc:docMk/>
            <pc:sldMk cId="1893682239" sldId="282"/>
            <ac:spMk id="9" creationId="{95224A92-B71D-4244-9CEE-E80F9BD118DF}"/>
          </ac:spMkLst>
        </pc:spChg>
        <pc:spChg chg="add del">
          <ac:chgData name="Madej Amanda" userId="24445fa2-55b5-429f-8e3c-141f7e60fc4e" providerId="ADAL" clId="{86937B95-D778-415D-8A62-C0A2DBBBB8EA}" dt="2023-09-05T16:51:19.796" v="2012" actId="26606"/>
          <ac:spMkLst>
            <pc:docMk/>
            <pc:sldMk cId="1893682239" sldId="282"/>
            <ac:spMk id="11" creationId="{9069A319-3937-4297-B7D8-6745097B90D2}"/>
          </ac:spMkLst>
        </pc:spChg>
        <pc:spChg chg="add del">
          <ac:chgData name="Madej Amanda" userId="24445fa2-55b5-429f-8e3c-141f7e60fc4e" providerId="ADAL" clId="{86937B95-D778-415D-8A62-C0A2DBBBB8EA}" dt="2023-09-05T16:51:19.796" v="2012" actId="26606"/>
          <ac:spMkLst>
            <pc:docMk/>
            <pc:sldMk cId="1893682239" sldId="282"/>
            <ac:spMk id="13" creationId="{F3FDFE78-2422-40CD-BC53-9E0C459C9D9F}"/>
          </ac:spMkLst>
        </pc:spChg>
        <pc:spChg chg="add del">
          <ac:chgData name="Madej Amanda" userId="24445fa2-55b5-429f-8e3c-141f7e60fc4e" providerId="ADAL" clId="{86937B95-D778-415D-8A62-C0A2DBBBB8EA}" dt="2023-09-05T16:51:19.796" v="2012" actId="26606"/>
          <ac:spMkLst>
            <pc:docMk/>
            <pc:sldMk cId="1893682239" sldId="282"/>
            <ac:spMk id="15" creationId="{A97E302E-4D34-42E4-94A8-4FC0AF572FEB}"/>
          </ac:spMkLst>
        </pc:spChg>
        <pc:graphicFrameChg chg="add mod modGraphic">
          <ac:chgData name="Madej Amanda" userId="24445fa2-55b5-429f-8e3c-141f7e60fc4e" providerId="ADAL" clId="{86937B95-D778-415D-8A62-C0A2DBBBB8EA}" dt="2023-09-05T16:51:19.796" v="2012" actId="26606"/>
          <ac:graphicFrameMkLst>
            <pc:docMk/>
            <pc:sldMk cId="1893682239" sldId="282"/>
            <ac:graphicFrameMk id="5" creationId="{5C4FA956-717E-4AE3-E8B6-4027E8E184F8}"/>
          </ac:graphicFrameMkLst>
        </pc:graphicFrameChg>
      </pc:sldChg>
      <pc:sldChg chg="delSp modSp add mod ord modTransition setBg delAnim">
        <pc:chgData name="Madej Amanda" userId="24445fa2-55b5-429f-8e3c-141f7e60fc4e" providerId="ADAL" clId="{86937B95-D778-415D-8A62-C0A2DBBBB8EA}" dt="2023-09-06T13:29:10.015" v="2056" actId="20577"/>
        <pc:sldMkLst>
          <pc:docMk/>
          <pc:sldMk cId="1813880838" sldId="283"/>
        </pc:sldMkLst>
        <pc:spChg chg="mod">
          <ac:chgData name="Madej Amanda" userId="24445fa2-55b5-429f-8e3c-141f7e60fc4e" providerId="ADAL" clId="{86937B95-D778-415D-8A62-C0A2DBBBB8EA}" dt="2023-09-06T13:28:11.638" v="2020" actId="27636"/>
          <ac:spMkLst>
            <pc:docMk/>
            <pc:sldMk cId="1813880838" sldId="283"/>
            <ac:spMk id="2" creationId="{00000000-0000-0000-0000-000000000000}"/>
          </ac:spMkLst>
        </pc:spChg>
        <pc:spChg chg="mod">
          <ac:chgData name="Madej Amanda" userId="24445fa2-55b5-429f-8e3c-141f7e60fc4e" providerId="ADAL" clId="{86937B95-D778-415D-8A62-C0A2DBBBB8EA}" dt="2023-09-06T13:29:10.015" v="2056" actId="20577"/>
          <ac:spMkLst>
            <pc:docMk/>
            <pc:sldMk cId="1813880838" sldId="283"/>
            <ac:spMk id="3" creationId="{00000000-0000-0000-0000-000000000000}"/>
          </ac:spMkLst>
        </pc:spChg>
        <pc:picChg chg="del mod">
          <ac:chgData name="Madej Amanda" userId="24445fa2-55b5-429f-8e3c-141f7e60fc4e" providerId="ADAL" clId="{86937B95-D778-415D-8A62-C0A2DBBBB8EA}" dt="2023-09-06T13:28:21.151" v="2027" actId="478"/>
          <ac:picMkLst>
            <pc:docMk/>
            <pc:sldMk cId="1813880838" sldId="283"/>
            <ac:picMk id="4" creationId="{5870AF45-D22D-4EBD-AA4B-4E17BB7DBA73}"/>
          </ac:picMkLst>
        </pc:picChg>
        <pc:picChg chg="mod">
          <ac:chgData name="Madej Amanda" userId="24445fa2-55b5-429f-8e3c-141f7e60fc4e" providerId="ADAL" clId="{86937B95-D778-415D-8A62-C0A2DBBBB8EA}" dt="2023-09-06T13:28:17.302" v="2024" actId="14100"/>
          <ac:picMkLst>
            <pc:docMk/>
            <pc:sldMk cId="1813880838" sldId="283"/>
            <ac:picMk id="7" creationId="{551AA210-B12E-4608-85E0-7A794D1B58AB}"/>
          </ac:picMkLst>
        </pc:picChg>
      </pc:sldChg>
      <pc:sldChg chg="addSp delSp new del mod">
        <pc:chgData name="Madej Amanda" userId="24445fa2-55b5-429f-8e3c-141f7e60fc4e" providerId="ADAL" clId="{86937B95-D778-415D-8A62-C0A2DBBBB8EA}" dt="2023-09-13T11:51:43.904" v="2074" actId="2696"/>
        <pc:sldMkLst>
          <pc:docMk/>
          <pc:sldMk cId="630577603" sldId="284"/>
        </pc:sldMkLst>
        <pc:spChg chg="add del">
          <ac:chgData name="Madej Amanda" userId="24445fa2-55b5-429f-8e3c-141f7e60fc4e" providerId="ADAL" clId="{86937B95-D778-415D-8A62-C0A2DBBBB8EA}" dt="2023-09-13T11:49:17.277" v="2067" actId="478"/>
          <ac:spMkLst>
            <pc:docMk/>
            <pc:sldMk cId="630577603" sldId="284"/>
            <ac:spMk id="3" creationId="{89FB3CDA-C948-4EE2-AAC4-923C91FC374C}"/>
          </ac:spMkLst>
        </pc:spChg>
      </pc:sldChg>
      <pc:sldChg chg="modSp add mod ord">
        <pc:chgData name="Madej Amanda" userId="24445fa2-55b5-429f-8e3c-141f7e60fc4e" providerId="ADAL" clId="{86937B95-D778-415D-8A62-C0A2DBBBB8EA}" dt="2023-09-13T11:52:33.508" v="2083" actId="5793"/>
        <pc:sldMkLst>
          <pc:docMk/>
          <pc:sldMk cId="1604223217" sldId="285"/>
        </pc:sldMkLst>
        <pc:spChg chg="mod">
          <ac:chgData name="Madej Amanda" userId="24445fa2-55b5-429f-8e3c-141f7e60fc4e" providerId="ADAL" clId="{86937B95-D778-415D-8A62-C0A2DBBBB8EA}" dt="2023-09-13T11:52:33.508" v="2083" actId="5793"/>
          <ac:spMkLst>
            <pc:docMk/>
            <pc:sldMk cId="1604223217" sldId="285"/>
            <ac:spMk id="3" creationId="{00000000-0000-0000-0000-000000000000}"/>
          </ac:spMkLst>
        </pc:spChg>
      </pc:sldChg>
      <pc:sldChg chg="add">
        <pc:chgData name="Madej Amanda" userId="24445fa2-55b5-429f-8e3c-141f7e60fc4e" providerId="ADAL" clId="{86937B95-D778-415D-8A62-C0A2DBBBB8EA}" dt="2023-09-13T11:51:11.162" v="2073"/>
        <pc:sldMkLst>
          <pc:docMk/>
          <pc:sldMk cId="4034290294" sldId="286"/>
        </pc:sldMkLst>
      </pc:sldChg>
      <pc:sldChg chg="modSp new mod">
        <pc:chgData name="Madej Amanda" userId="24445fa2-55b5-429f-8e3c-141f7e60fc4e" providerId="ADAL" clId="{86937B95-D778-415D-8A62-C0A2DBBBB8EA}" dt="2023-09-13T11:59:53.993" v="2188" actId="5793"/>
        <pc:sldMkLst>
          <pc:docMk/>
          <pc:sldMk cId="3043500804" sldId="287"/>
        </pc:sldMkLst>
        <pc:spChg chg="mod">
          <ac:chgData name="Madej Amanda" userId="24445fa2-55b5-429f-8e3c-141f7e60fc4e" providerId="ADAL" clId="{86937B95-D778-415D-8A62-C0A2DBBBB8EA}" dt="2023-09-13T11:55:34.991" v="2100" actId="20577"/>
          <ac:spMkLst>
            <pc:docMk/>
            <pc:sldMk cId="3043500804" sldId="287"/>
            <ac:spMk id="2" creationId="{E4B7033E-8A1A-441C-9D55-5BD18CB30ED8}"/>
          </ac:spMkLst>
        </pc:spChg>
        <pc:spChg chg="mod">
          <ac:chgData name="Madej Amanda" userId="24445fa2-55b5-429f-8e3c-141f7e60fc4e" providerId="ADAL" clId="{86937B95-D778-415D-8A62-C0A2DBBBB8EA}" dt="2023-09-13T11:59:53.993" v="2188" actId="5793"/>
          <ac:spMkLst>
            <pc:docMk/>
            <pc:sldMk cId="3043500804" sldId="287"/>
            <ac:spMk id="3" creationId="{1D8EAFD0-0F25-41B0-937B-F36AA1CA6B60}"/>
          </ac:spMkLst>
        </pc:spChg>
      </pc:sldChg>
      <pc:sldChg chg="add ord">
        <pc:chgData name="Madej Amanda" userId="24445fa2-55b5-429f-8e3c-141f7e60fc4e" providerId="ADAL" clId="{86937B95-D778-415D-8A62-C0A2DBBBB8EA}" dt="2023-09-13T11:58:35.684" v="2181"/>
        <pc:sldMkLst>
          <pc:docMk/>
          <pc:sldMk cId="342300788" sldId="288"/>
        </pc:sldMkLst>
      </pc:sldChg>
      <pc:sldChg chg="add">
        <pc:chgData name="Madej Amanda" userId="24445fa2-55b5-429f-8e3c-141f7e60fc4e" providerId="ADAL" clId="{86937B95-D778-415D-8A62-C0A2DBBBB8EA}" dt="2023-09-13T11:59:12.193" v="2183"/>
        <pc:sldMkLst>
          <pc:docMk/>
          <pc:sldMk cId="1833980068" sldId="289"/>
        </pc:sldMkLst>
      </pc:sldChg>
      <pc:sldMasterChg chg="add addSldLayout">
        <pc:chgData name="Madej Amanda" userId="24445fa2-55b5-429f-8e3c-141f7e60fc4e" providerId="ADAL" clId="{86937B95-D778-415D-8A62-C0A2DBBBB8EA}" dt="2023-09-05T16:27:50.621" v="1396" actId="27028"/>
        <pc:sldMasterMkLst>
          <pc:docMk/>
          <pc:sldMasterMk cId="1666164050" sldId="2147483744"/>
        </pc:sldMasterMkLst>
        <pc:sldLayoutChg chg="add">
          <pc:chgData name="Madej Amanda" userId="24445fa2-55b5-429f-8e3c-141f7e60fc4e" providerId="ADAL" clId="{86937B95-D778-415D-8A62-C0A2DBBBB8EA}" dt="2023-09-05T16:27:41.671" v="1392" actId="27028"/>
          <pc:sldLayoutMkLst>
            <pc:docMk/>
            <pc:sldMasterMk cId="1666164050" sldId="2147483744"/>
            <pc:sldLayoutMk cId="789999614" sldId="2147483745"/>
          </pc:sldLayoutMkLst>
        </pc:sldLayoutChg>
        <pc:sldLayoutChg chg="add">
          <pc:chgData name="Madej Amanda" userId="24445fa2-55b5-429f-8e3c-141f7e60fc4e" providerId="ADAL" clId="{86937B95-D778-415D-8A62-C0A2DBBBB8EA}" dt="2023-09-05T16:27:50.621" v="1396" actId="27028"/>
          <pc:sldLayoutMkLst>
            <pc:docMk/>
            <pc:sldMasterMk cId="1666164050" sldId="2147483744"/>
            <pc:sldLayoutMk cId="19218256" sldId="2147483746"/>
          </pc:sldLayoutMkLst>
        </pc:sldLayoutChg>
        <pc:sldLayoutChg chg="add">
          <pc:chgData name="Madej Amanda" userId="24445fa2-55b5-429f-8e3c-141f7e60fc4e" providerId="ADAL" clId="{86937B95-D778-415D-8A62-C0A2DBBBB8EA}" dt="2023-09-05T16:27:46.486" v="1394" actId="27028"/>
          <pc:sldLayoutMkLst>
            <pc:docMk/>
            <pc:sldMasterMk cId="1666164050" sldId="2147483744"/>
            <pc:sldLayoutMk cId="1648811118" sldId="2147483748"/>
          </pc:sldLayoutMkLst>
        </pc:sldLayoutChg>
      </pc:sldMasterChg>
      <pc:sldMasterChg chg="add addSldLayout">
        <pc:chgData name="Madej Amanda" userId="24445fa2-55b5-429f-8e3c-141f7e60fc4e" providerId="ADAL" clId="{86937B95-D778-415D-8A62-C0A2DBBBB8EA}" dt="2023-09-13T11:51:11.159" v="2072" actId="27028"/>
        <pc:sldMasterMkLst>
          <pc:docMk/>
          <pc:sldMasterMk cId="2228867586" sldId="2147483888"/>
        </pc:sldMasterMkLst>
        <pc:sldLayoutChg chg="add">
          <pc:chgData name="Madej Amanda" userId="24445fa2-55b5-429f-8e3c-141f7e60fc4e" providerId="ADAL" clId="{86937B95-D778-415D-8A62-C0A2DBBBB8EA}" dt="2023-09-13T11:51:11.159" v="2072" actId="27028"/>
          <pc:sldLayoutMkLst>
            <pc:docMk/>
            <pc:sldMasterMk cId="2228867586" sldId="2147483888"/>
            <pc:sldLayoutMk cId="2583384231" sldId="2147483907"/>
          </pc:sldLayoutMkLst>
        </pc:sldLayoutChg>
        <pc:sldLayoutChg chg="add">
          <pc:chgData name="Madej Amanda" userId="24445fa2-55b5-429f-8e3c-141f7e60fc4e" providerId="ADAL" clId="{86937B95-D778-415D-8A62-C0A2DBBBB8EA}" dt="2023-09-13T11:51:05.214" v="2068" actId="27028"/>
          <pc:sldLayoutMkLst>
            <pc:docMk/>
            <pc:sldMasterMk cId="2228867586" sldId="2147483888"/>
            <pc:sldLayoutMk cId="830538804" sldId="2147483913"/>
          </pc:sldLayoutMkLst>
        </pc:sldLayoutChg>
      </pc:sldMasterChg>
      <pc:sldMasterChg chg="add addSldLayout">
        <pc:chgData name="Madej Amanda" userId="24445fa2-55b5-429f-8e3c-141f7e60fc4e" providerId="ADAL" clId="{86937B95-D778-415D-8A62-C0A2DBBBB8EA}" dt="2023-09-06T13:27:54.823" v="2013" actId="27028"/>
        <pc:sldMasterMkLst>
          <pc:docMk/>
          <pc:sldMasterMk cId="1685529305" sldId="2147483957"/>
        </pc:sldMasterMkLst>
        <pc:sldLayoutChg chg="add">
          <pc:chgData name="Madej Amanda" userId="24445fa2-55b5-429f-8e3c-141f7e60fc4e" providerId="ADAL" clId="{86937B95-D778-415D-8A62-C0A2DBBBB8EA}" dt="2023-09-06T13:27:54.823" v="2013" actId="27028"/>
          <pc:sldLayoutMkLst>
            <pc:docMk/>
            <pc:sldMasterMk cId="1685529305" sldId="2147483957"/>
            <pc:sldLayoutMk cId="504995807" sldId="2147483959"/>
          </pc:sldLayoutMkLst>
        </pc:sldLayoutChg>
      </pc:sldMaster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2" Type="http://schemas.openxmlformats.org/officeDocument/2006/relationships/hyperlink" Target="http://www.bigfuture.collegeboard.org/" TargetMode="External"/><Relationship Id="rId1" Type="http://schemas.openxmlformats.org/officeDocument/2006/relationships/hyperlink" Target="http://www.floridashines.org/" TargetMode="External"/></Relationships>
</file>

<file path=ppt/diagrams/_rels/data7.xml.rels><?xml version="1.0" encoding="UTF-8" standalone="yes"?>
<Relationships xmlns="http://schemas.openxmlformats.org/package/2006/relationships"><Relationship Id="rId2" Type="http://schemas.openxmlformats.org/officeDocument/2006/relationships/hyperlink" Target="http://www.actstudent.org/" TargetMode="External"/><Relationship Id="rId1" Type="http://schemas.openxmlformats.org/officeDocument/2006/relationships/hyperlink" Target="http://www.collegeboard.org/"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hyperlink" Target="http://www.satpractice.org/" TargetMode="Externa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2" Type="http://schemas.openxmlformats.org/officeDocument/2006/relationships/hyperlink" Target="http://www.bigfuture.collegeboard.org/" TargetMode="External"/><Relationship Id="rId1" Type="http://schemas.openxmlformats.org/officeDocument/2006/relationships/hyperlink" Target="http://www.floridashines.org/"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http://www.actstudent.org/" TargetMode="External"/><Relationship Id="rId1" Type="http://schemas.openxmlformats.org/officeDocument/2006/relationships/hyperlink" Target="http://www.collegeboard.org/"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0.png"/><Relationship Id="rId5" Type="http://schemas.openxmlformats.org/officeDocument/2006/relationships/hyperlink" Target="http://www.satpractice.org/" TargetMode="External"/><Relationship Id="rId4" Type="http://schemas.openxmlformats.org/officeDocument/2006/relationships/image" Target="../media/image29.sv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AEDD8-029D-492B-B576-82F69995244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F13EDAB-1C5D-4D4F-9B7D-9552BEAC22CC}">
      <dgm:prSet/>
      <dgm:spPr/>
      <dgm:t>
        <a:bodyPr/>
        <a:lstStyle/>
        <a:p>
          <a:pPr>
            <a:lnSpc>
              <a:spcPct val="100000"/>
            </a:lnSpc>
          </a:pPr>
          <a:r>
            <a:rPr lang="en-US" dirty="0"/>
            <a:t>University A-G:   Elizabeth Ryczek</a:t>
          </a:r>
        </a:p>
      </dgm:t>
    </dgm:pt>
    <dgm:pt modelId="{176F152C-7559-4584-BA44-4A21FEB7138A}" type="parTrans" cxnId="{72EF095D-A2D5-4E26-95DD-F1E4BEE73861}">
      <dgm:prSet/>
      <dgm:spPr/>
      <dgm:t>
        <a:bodyPr/>
        <a:lstStyle/>
        <a:p>
          <a:endParaRPr lang="en-US"/>
        </a:p>
      </dgm:t>
    </dgm:pt>
    <dgm:pt modelId="{3331AEA8-D0BB-49F8-A67E-D3379BE07B51}" type="sibTrans" cxnId="{72EF095D-A2D5-4E26-95DD-F1E4BEE73861}">
      <dgm:prSet/>
      <dgm:spPr/>
      <dgm:t>
        <a:bodyPr/>
        <a:lstStyle/>
        <a:p>
          <a:endParaRPr lang="en-US"/>
        </a:p>
      </dgm:t>
    </dgm:pt>
    <dgm:pt modelId="{4AC1631B-6299-44C4-8671-BF0E6C0505CC}">
      <dgm:prSet/>
      <dgm:spPr/>
      <dgm:t>
        <a:bodyPr/>
        <a:lstStyle/>
        <a:p>
          <a:pPr>
            <a:lnSpc>
              <a:spcPct val="100000"/>
            </a:lnSpc>
          </a:pPr>
          <a:r>
            <a:rPr lang="en-US" dirty="0"/>
            <a:t>University H-O:   Tim Papp</a:t>
          </a:r>
        </a:p>
      </dgm:t>
    </dgm:pt>
    <dgm:pt modelId="{2C60B34F-84FF-49D0-BA42-5DF49879B5A4}" type="parTrans" cxnId="{9306B7F4-1FD8-41D7-8CE3-E6DA11621F69}">
      <dgm:prSet/>
      <dgm:spPr/>
      <dgm:t>
        <a:bodyPr/>
        <a:lstStyle/>
        <a:p>
          <a:endParaRPr lang="en-US"/>
        </a:p>
      </dgm:t>
    </dgm:pt>
    <dgm:pt modelId="{28A958AB-99E1-4D92-8C0B-1BC617B4E3E3}" type="sibTrans" cxnId="{9306B7F4-1FD8-41D7-8CE3-E6DA11621F69}">
      <dgm:prSet/>
      <dgm:spPr/>
      <dgm:t>
        <a:bodyPr/>
        <a:lstStyle/>
        <a:p>
          <a:endParaRPr lang="en-US"/>
        </a:p>
      </dgm:t>
    </dgm:pt>
    <dgm:pt modelId="{62F7BBAA-C195-41A9-AC04-763482E940B5}">
      <dgm:prSet/>
      <dgm:spPr/>
      <dgm:t>
        <a:bodyPr/>
        <a:lstStyle/>
        <a:p>
          <a:pPr>
            <a:lnSpc>
              <a:spcPct val="100000"/>
            </a:lnSpc>
          </a:pPr>
          <a:r>
            <a:rPr lang="en-US" dirty="0"/>
            <a:t>University P-Z:     Amanda Madej</a:t>
          </a:r>
        </a:p>
      </dgm:t>
    </dgm:pt>
    <dgm:pt modelId="{738719B3-4B54-426A-ADFB-79FAFFE8996A}" type="parTrans" cxnId="{287BA346-2CCC-4675-9363-92E0601585E6}">
      <dgm:prSet/>
      <dgm:spPr/>
      <dgm:t>
        <a:bodyPr/>
        <a:lstStyle/>
        <a:p>
          <a:endParaRPr lang="en-US"/>
        </a:p>
      </dgm:t>
    </dgm:pt>
    <dgm:pt modelId="{0D55D885-52B2-4C7E-9D3A-786946433AE8}" type="sibTrans" cxnId="{287BA346-2CCC-4675-9363-92E0601585E6}">
      <dgm:prSet/>
      <dgm:spPr/>
      <dgm:t>
        <a:bodyPr/>
        <a:lstStyle/>
        <a:p>
          <a:endParaRPr lang="en-US"/>
        </a:p>
      </dgm:t>
    </dgm:pt>
    <dgm:pt modelId="{69E9F8AC-FC80-445B-A2F0-10EA51C0319F}">
      <dgm:prSet/>
      <dgm:spPr/>
      <dgm:t>
        <a:bodyPr/>
        <a:lstStyle/>
        <a:p>
          <a:pPr>
            <a:lnSpc>
              <a:spcPct val="100000"/>
            </a:lnSpc>
          </a:pPr>
          <a:r>
            <a:rPr lang="en-US" dirty="0"/>
            <a:t>Medical:             Erika Picard</a:t>
          </a:r>
        </a:p>
      </dgm:t>
    </dgm:pt>
    <dgm:pt modelId="{A0088F7F-BFF6-4398-BE2D-407C6FEB7A40}" type="parTrans" cxnId="{B62A6AD4-B543-49F4-B58C-45EC9264B456}">
      <dgm:prSet/>
      <dgm:spPr/>
      <dgm:t>
        <a:bodyPr/>
        <a:lstStyle/>
        <a:p>
          <a:endParaRPr lang="en-US"/>
        </a:p>
      </dgm:t>
    </dgm:pt>
    <dgm:pt modelId="{15D0199F-D7BB-4BFD-91A5-1285540D8CE8}" type="sibTrans" cxnId="{B62A6AD4-B543-49F4-B58C-45EC9264B456}">
      <dgm:prSet/>
      <dgm:spPr/>
      <dgm:t>
        <a:bodyPr/>
        <a:lstStyle/>
        <a:p>
          <a:endParaRPr lang="en-US"/>
        </a:p>
      </dgm:t>
    </dgm:pt>
    <dgm:pt modelId="{45BA3B24-B4D5-46DA-A9E8-FBF5FA9FF257}">
      <dgm:prSet/>
      <dgm:spPr/>
      <dgm:t>
        <a:bodyPr/>
        <a:lstStyle/>
        <a:p>
          <a:pPr>
            <a:lnSpc>
              <a:spcPct val="100000"/>
            </a:lnSpc>
          </a:pPr>
          <a:r>
            <a:rPr lang="en-US" dirty="0"/>
            <a:t>College and Career Readiness Coordinator: Sarah Lopez</a:t>
          </a:r>
        </a:p>
      </dgm:t>
    </dgm:pt>
    <dgm:pt modelId="{A40A9CB9-B443-4A72-929A-4FAB87D745E3}" type="parTrans" cxnId="{87B99630-8D28-4EFD-B9D1-4176214D1894}">
      <dgm:prSet/>
      <dgm:spPr/>
      <dgm:t>
        <a:bodyPr/>
        <a:lstStyle/>
        <a:p>
          <a:endParaRPr lang="en-US"/>
        </a:p>
      </dgm:t>
    </dgm:pt>
    <dgm:pt modelId="{4126BD9A-E82E-411A-B3C6-7F341E2C04C2}" type="sibTrans" cxnId="{87B99630-8D28-4EFD-B9D1-4176214D1894}">
      <dgm:prSet/>
      <dgm:spPr/>
      <dgm:t>
        <a:bodyPr/>
        <a:lstStyle/>
        <a:p>
          <a:endParaRPr lang="en-US"/>
        </a:p>
      </dgm:t>
    </dgm:pt>
    <dgm:pt modelId="{938BFCDD-56F8-4046-827F-EFD4F3FCE0CC}" type="pres">
      <dgm:prSet presAssocID="{851AEDD8-029D-492B-B576-82F69995244C}" presName="linear" presStyleCnt="0">
        <dgm:presLayoutVars>
          <dgm:animLvl val="lvl"/>
          <dgm:resizeHandles val="exact"/>
        </dgm:presLayoutVars>
      </dgm:prSet>
      <dgm:spPr/>
    </dgm:pt>
    <dgm:pt modelId="{CB4B7BC0-BFFE-48F7-BE5C-0A49539043A6}" type="pres">
      <dgm:prSet presAssocID="{5F13EDAB-1C5D-4D4F-9B7D-9552BEAC22CC}" presName="parentText" presStyleLbl="node1" presStyleIdx="0" presStyleCnt="5">
        <dgm:presLayoutVars>
          <dgm:chMax val="0"/>
          <dgm:bulletEnabled val="1"/>
        </dgm:presLayoutVars>
      </dgm:prSet>
      <dgm:spPr/>
    </dgm:pt>
    <dgm:pt modelId="{9C392906-5A20-4EE8-A85E-FB58097FB95C}" type="pres">
      <dgm:prSet presAssocID="{3331AEA8-D0BB-49F8-A67E-D3379BE07B51}" presName="spacer" presStyleCnt="0"/>
      <dgm:spPr/>
    </dgm:pt>
    <dgm:pt modelId="{F9BB2CE0-466D-4E5B-88D3-6AD5AE2341CF}" type="pres">
      <dgm:prSet presAssocID="{4AC1631B-6299-44C4-8671-BF0E6C0505CC}" presName="parentText" presStyleLbl="node1" presStyleIdx="1" presStyleCnt="5">
        <dgm:presLayoutVars>
          <dgm:chMax val="0"/>
          <dgm:bulletEnabled val="1"/>
        </dgm:presLayoutVars>
      </dgm:prSet>
      <dgm:spPr/>
    </dgm:pt>
    <dgm:pt modelId="{E2DD7A38-3324-407F-8AA0-8FB45B0CE623}" type="pres">
      <dgm:prSet presAssocID="{28A958AB-99E1-4D92-8C0B-1BC617B4E3E3}" presName="spacer" presStyleCnt="0"/>
      <dgm:spPr/>
    </dgm:pt>
    <dgm:pt modelId="{5148EEC6-7724-4D3D-9BDA-36EFFAB90407}" type="pres">
      <dgm:prSet presAssocID="{62F7BBAA-C195-41A9-AC04-763482E940B5}" presName="parentText" presStyleLbl="node1" presStyleIdx="2" presStyleCnt="5">
        <dgm:presLayoutVars>
          <dgm:chMax val="0"/>
          <dgm:bulletEnabled val="1"/>
        </dgm:presLayoutVars>
      </dgm:prSet>
      <dgm:spPr/>
    </dgm:pt>
    <dgm:pt modelId="{AC904FCF-5D7E-470B-96C8-7BFB137DEC59}" type="pres">
      <dgm:prSet presAssocID="{0D55D885-52B2-4C7E-9D3A-786946433AE8}" presName="spacer" presStyleCnt="0"/>
      <dgm:spPr/>
    </dgm:pt>
    <dgm:pt modelId="{1637DC73-EECC-4FC0-869E-A39A7B045187}" type="pres">
      <dgm:prSet presAssocID="{69E9F8AC-FC80-445B-A2F0-10EA51C0319F}" presName="parentText" presStyleLbl="node1" presStyleIdx="3" presStyleCnt="5">
        <dgm:presLayoutVars>
          <dgm:chMax val="0"/>
          <dgm:bulletEnabled val="1"/>
        </dgm:presLayoutVars>
      </dgm:prSet>
      <dgm:spPr/>
    </dgm:pt>
    <dgm:pt modelId="{154D422E-E46C-4518-BFB0-631A2D499D4E}" type="pres">
      <dgm:prSet presAssocID="{15D0199F-D7BB-4BFD-91A5-1285540D8CE8}" presName="spacer" presStyleCnt="0"/>
      <dgm:spPr/>
    </dgm:pt>
    <dgm:pt modelId="{A4D72A51-45DD-4F43-AB1B-F96B376B9345}" type="pres">
      <dgm:prSet presAssocID="{45BA3B24-B4D5-46DA-A9E8-FBF5FA9FF257}" presName="parentText" presStyleLbl="node1" presStyleIdx="4" presStyleCnt="5">
        <dgm:presLayoutVars>
          <dgm:chMax val="0"/>
          <dgm:bulletEnabled val="1"/>
        </dgm:presLayoutVars>
      </dgm:prSet>
      <dgm:spPr/>
    </dgm:pt>
  </dgm:ptLst>
  <dgm:cxnLst>
    <dgm:cxn modelId="{87B99630-8D28-4EFD-B9D1-4176214D1894}" srcId="{851AEDD8-029D-492B-B576-82F69995244C}" destId="{45BA3B24-B4D5-46DA-A9E8-FBF5FA9FF257}" srcOrd="4" destOrd="0" parTransId="{A40A9CB9-B443-4A72-929A-4FAB87D745E3}" sibTransId="{4126BD9A-E82E-411A-B3C6-7F341E2C04C2}"/>
    <dgm:cxn modelId="{1A1F143E-83F5-4AC3-BA24-329A5D24BC17}" type="presOf" srcId="{851AEDD8-029D-492B-B576-82F69995244C}" destId="{938BFCDD-56F8-4046-827F-EFD4F3FCE0CC}" srcOrd="0" destOrd="0" presId="urn:microsoft.com/office/officeart/2005/8/layout/vList2"/>
    <dgm:cxn modelId="{72EF095D-A2D5-4E26-95DD-F1E4BEE73861}" srcId="{851AEDD8-029D-492B-B576-82F69995244C}" destId="{5F13EDAB-1C5D-4D4F-9B7D-9552BEAC22CC}" srcOrd="0" destOrd="0" parTransId="{176F152C-7559-4584-BA44-4A21FEB7138A}" sibTransId="{3331AEA8-D0BB-49F8-A67E-D3379BE07B51}"/>
    <dgm:cxn modelId="{287BA346-2CCC-4675-9363-92E0601585E6}" srcId="{851AEDD8-029D-492B-B576-82F69995244C}" destId="{62F7BBAA-C195-41A9-AC04-763482E940B5}" srcOrd="2" destOrd="0" parTransId="{738719B3-4B54-426A-ADFB-79FAFFE8996A}" sibTransId="{0D55D885-52B2-4C7E-9D3A-786946433AE8}"/>
    <dgm:cxn modelId="{8A84BB67-793A-4CE6-B147-C40A7D9926C3}" type="presOf" srcId="{69E9F8AC-FC80-445B-A2F0-10EA51C0319F}" destId="{1637DC73-EECC-4FC0-869E-A39A7B045187}" srcOrd="0" destOrd="0" presId="urn:microsoft.com/office/officeart/2005/8/layout/vList2"/>
    <dgm:cxn modelId="{6A3CE370-A407-4B83-82A9-31602BB2B309}" type="presOf" srcId="{45BA3B24-B4D5-46DA-A9E8-FBF5FA9FF257}" destId="{A4D72A51-45DD-4F43-AB1B-F96B376B9345}" srcOrd="0" destOrd="0" presId="urn:microsoft.com/office/officeart/2005/8/layout/vList2"/>
    <dgm:cxn modelId="{07A9F655-8F7C-43EF-9E1C-9880A7B7833B}" type="presOf" srcId="{62F7BBAA-C195-41A9-AC04-763482E940B5}" destId="{5148EEC6-7724-4D3D-9BDA-36EFFAB90407}" srcOrd="0" destOrd="0" presId="urn:microsoft.com/office/officeart/2005/8/layout/vList2"/>
    <dgm:cxn modelId="{28397B8F-0569-44B6-80E4-204AFF2F6853}" type="presOf" srcId="{4AC1631B-6299-44C4-8671-BF0E6C0505CC}" destId="{F9BB2CE0-466D-4E5B-88D3-6AD5AE2341CF}" srcOrd="0" destOrd="0" presId="urn:microsoft.com/office/officeart/2005/8/layout/vList2"/>
    <dgm:cxn modelId="{EB31F6C8-02CE-4D60-BCAE-5264283F8231}" type="presOf" srcId="{5F13EDAB-1C5D-4D4F-9B7D-9552BEAC22CC}" destId="{CB4B7BC0-BFFE-48F7-BE5C-0A49539043A6}" srcOrd="0" destOrd="0" presId="urn:microsoft.com/office/officeart/2005/8/layout/vList2"/>
    <dgm:cxn modelId="{B62A6AD4-B543-49F4-B58C-45EC9264B456}" srcId="{851AEDD8-029D-492B-B576-82F69995244C}" destId="{69E9F8AC-FC80-445B-A2F0-10EA51C0319F}" srcOrd="3" destOrd="0" parTransId="{A0088F7F-BFF6-4398-BE2D-407C6FEB7A40}" sibTransId="{15D0199F-D7BB-4BFD-91A5-1285540D8CE8}"/>
    <dgm:cxn modelId="{9306B7F4-1FD8-41D7-8CE3-E6DA11621F69}" srcId="{851AEDD8-029D-492B-B576-82F69995244C}" destId="{4AC1631B-6299-44C4-8671-BF0E6C0505CC}" srcOrd="1" destOrd="0" parTransId="{2C60B34F-84FF-49D0-BA42-5DF49879B5A4}" sibTransId="{28A958AB-99E1-4D92-8C0B-1BC617B4E3E3}"/>
    <dgm:cxn modelId="{ABAFF2B5-E827-4CDA-812D-B65751D54505}" type="presParOf" srcId="{938BFCDD-56F8-4046-827F-EFD4F3FCE0CC}" destId="{CB4B7BC0-BFFE-48F7-BE5C-0A49539043A6}" srcOrd="0" destOrd="0" presId="urn:microsoft.com/office/officeart/2005/8/layout/vList2"/>
    <dgm:cxn modelId="{9D227A8E-AAA3-46B0-BCA3-2C936C69AFD7}" type="presParOf" srcId="{938BFCDD-56F8-4046-827F-EFD4F3FCE0CC}" destId="{9C392906-5A20-4EE8-A85E-FB58097FB95C}" srcOrd="1" destOrd="0" presId="urn:microsoft.com/office/officeart/2005/8/layout/vList2"/>
    <dgm:cxn modelId="{7404E1EC-FA4D-4A4D-8CCC-C707CCB41A95}" type="presParOf" srcId="{938BFCDD-56F8-4046-827F-EFD4F3FCE0CC}" destId="{F9BB2CE0-466D-4E5B-88D3-6AD5AE2341CF}" srcOrd="2" destOrd="0" presId="urn:microsoft.com/office/officeart/2005/8/layout/vList2"/>
    <dgm:cxn modelId="{949031D6-C98D-4829-A8FE-B56C211857E3}" type="presParOf" srcId="{938BFCDD-56F8-4046-827F-EFD4F3FCE0CC}" destId="{E2DD7A38-3324-407F-8AA0-8FB45B0CE623}" srcOrd="3" destOrd="0" presId="urn:microsoft.com/office/officeart/2005/8/layout/vList2"/>
    <dgm:cxn modelId="{3F2B33F6-CC17-442D-ABA9-D28E6847D2EB}" type="presParOf" srcId="{938BFCDD-56F8-4046-827F-EFD4F3FCE0CC}" destId="{5148EEC6-7724-4D3D-9BDA-36EFFAB90407}" srcOrd="4" destOrd="0" presId="urn:microsoft.com/office/officeart/2005/8/layout/vList2"/>
    <dgm:cxn modelId="{19254930-C186-4F8F-9DD1-186B24F08AF0}" type="presParOf" srcId="{938BFCDD-56F8-4046-827F-EFD4F3FCE0CC}" destId="{AC904FCF-5D7E-470B-96C8-7BFB137DEC59}" srcOrd="5" destOrd="0" presId="urn:microsoft.com/office/officeart/2005/8/layout/vList2"/>
    <dgm:cxn modelId="{A2AABCA3-8056-4250-889E-06455883BAC8}" type="presParOf" srcId="{938BFCDD-56F8-4046-827F-EFD4F3FCE0CC}" destId="{1637DC73-EECC-4FC0-869E-A39A7B045187}" srcOrd="6" destOrd="0" presId="urn:microsoft.com/office/officeart/2005/8/layout/vList2"/>
    <dgm:cxn modelId="{E58DDFE4-5AA1-4129-9CB8-480E891B34CB}" type="presParOf" srcId="{938BFCDD-56F8-4046-827F-EFD4F3FCE0CC}" destId="{154D422E-E46C-4518-BFB0-631A2D499D4E}" srcOrd="7" destOrd="0" presId="urn:microsoft.com/office/officeart/2005/8/layout/vList2"/>
    <dgm:cxn modelId="{BECE9579-274F-48C1-BA18-EDE95DB5319F}" type="presParOf" srcId="{938BFCDD-56F8-4046-827F-EFD4F3FCE0CC}" destId="{A4D72A51-45DD-4F43-AB1B-F96B376B934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BF8753-95E8-45B2-8909-2E68794F236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C543850-091A-4101-938F-48481FF2F83A}">
      <dgm:prSet/>
      <dgm:spPr/>
      <dgm:t>
        <a:bodyPr/>
        <a:lstStyle/>
        <a:p>
          <a:r>
            <a:rPr lang="en-US"/>
            <a:t>Unweighted cumulative GPA of 3.0 or higher.</a:t>
          </a:r>
        </a:p>
      </dgm:t>
    </dgm:pt>
    <dgm:pt modelId="{783F8C47-00F3-4A05-9F45-FBD231E283F0}" type="parTrans" cxnId="{7B2751F8-0247-4CA1-8F07-D392AEDEAB3B}">
      <dgm:prSet/>
      <dgm:spPr/>
      <dgm:t>
        <a:bodyPr/>
        <a:lstStyle/>
        <a:p>
          <a:endParaRPr lang="en-US"/>
        </a:p>
      </dgm:t>
    </dgm:pt>
    <dgm:pt modelId="{94883540-4626-4126-9E75-D588E9E4C2E1}" type="sibTrans" cxnId="{7B2751F8-0247-4CA1-8F07-D392AEDEAB3B}">
      <dgm:prSet/>
      <dgm:spPr/>
      <dgm:t>
        <a:bodyPr/>
        <a:lstStyle/>
        <a:p>
          <a:endParaRPr lang="en-US"/>
        </a:p>
      </dgm:t>
    </dgm:pt>
    <dgm:pt modelId="{12E24845-EBFA-4B8F-A1F7-C73931795186}">
      <dgm:prSet/>
      <dgm:spPr/>
      <dgm:t>
        <a:bodyPr/>
        <a:lstStyle/>
        <a:p>
          <a:r>
            <a:rPr lang="en-US"/>
            <a:t>Satisfactory scores on the PERT or PSAT/SAT/ACT.</a:t>
          </a:r>
        </a:p>
      </dgm:t>
    </dgm:pt>
    <dgm:pt modelId="{57745EBA-B39A-4538-884F-5D278F4459F4}" type="parTrans" cxnId="{D19E2964-01EB-401C-A995-9A3B5043DB5C}">
      <dgm:prSet/>
      <dgm:spPr/>
      <dgm:t>
        <a:bodyPr/>
        <a:lstStyle/>
        <a:p>
          <a:endParaRPr lang="en-US"/>
        </a:p>
      </dgm:t>
    </dgm:pt>
    <dgm:pt modelId="{5A917867-C6C0-4D32-9B36-AA1DFED93A83}" type="sibTrans" cxnId="{D19E2964-01EB-401C-A995-9A3B5043DB5C}">
      <dgm:prSet/>
      <dgm:spPr/>
      <dgm:t>
        <a:bodyPr/>
        <a:lstStyle/>
        <a:p>
          <a:endParaRPr lang="en-US"/>
        </a:p>
      </dgm:t>
    </dgm:pt>
    <dgm:pt modelId="{AF4F7B61-4704-4D1C-AB40-FD01CDBA010F}">
      <dgm:prSet/>
      <dgm:spPr/>
      <dgm:t>
        <a:bodyPr/>
        <a:lstStyle/>
        <a:p>
          <a:r>
            <a:rPr lang="en-US" dirty="0"/>
            <a:t>Completion of the HOPE, Geometry, Biology, and World history graduation requirements.</a:t>
          </a:r>
        </a:p>
      </dgm:t>
    </dgm:pt>
    <dgm:pt modelId="{3D410C0C-D529-448A-A74F-A49BEDB2BEA2}" type="parTrans" cxnId="{A839BADC-D69D-4FB3-A082-FAD1BED607E6}">
      <dgm:prSet/>
      <dgm:spPr/>
      <dgm:t>
        <a:bodyPr/>
        <a:lstStyle/>
        <a:p>
          <a:endParaRPr lang="en-US"/>
        </a:p>
      </dgm:t>
    </dgm:pt>
    <dgm:pt modelId="{B46389AE-4153-478A-A4A6-EBEDCF231BAE}" type="sibTrans" cxnId="{A839BADC-D69D-4FB3-A082-FAD1BED607E6}">
      <dgm:prSet/>
      <dgm:spPr/>
      <dgm:t>
        <a:bodyPr/>
        <a:lstStyle/>
        <a:p>
          <a:endParaRPr lang="en-US"/>
        </a:p>
      </dgm:t>
    </dgm:pt>
    <dgm:pt modelId="{FA59E74A-10D8-4DAE-B69D-BD12391E7EA2}">
      <dgm:prSet/>
      <dgm:spPr/>
      <dgm:t>
        <a:bodyPr/>
        <a:lstStyle/>
        <a:p>
          <a:r>
            <a:rPr lang="en-US"/>
            <a:t>All standardized state assessment graduation requirements met.</a:t>
          </a:r>
        </a:p>
      </dgm:t>
    </dgm:pt>
    <dgm:pt modelId="{1D7027C7-ACAC-49BB-9E00-45E096525110}" type="parTrans" cxnId="{5A0433ED-F6A3-4E3D-B20B-3ABB17020EC2}">
      <dgm:prSet/>
      <dgm:spPr/>
      <dgm:t>
        <a:bodyPr/>
        <a:lstStyle/>
        <a:p>
          <a:endParaRPr lang="en-US"/>
        </a:p>
      </dgm:t>
    </dgm:pt>
    <dgm:pt modelId="{C2F5AA82-946B-4E3D-8792-443A5C24C70F}" type="sibTrans" cxnId="{5A0433ED-F6A3-4E3D-B20B-3ABB17020EC2}">
      <dgm:prSet/>
      <dgm:spPr/>
      <dgm:t>
        <a:bodyPr/>
        <a:lstStyle/>
        <a:p>
          <a:endParaRPr lang="en-US"/>
        </a:p>
      </dgm:t>
    </dgm:pt>
    <dgm:pt modelId="{EF0E73E4-3516-4738-B8EC-E047B58086F8}">
      <dgm:prSet/>
      <dgm:spPr/>
      <dgm:t>
        <a:bodyPr/>
        <a:lstStyle/>
        <a:p>
          <a:r>
            <a:rPr lang="en-US"/>
            <a:t>Completion and submission of the Application for Early Admission on the SRS system (parent must complete this with their portal login)</a:t>
          </a:r>
        </a:p>
      </dgm:t>
    </dgm:pt>
    <dgm:pt modelId="{891C5288-72F8-4486-B362-CA4621190173}" type="parTrans" cxnId="{DE5186F0-453D-49F4-9ABC-ACA3A3F85F6C}">
      <dgm:prSet/>
      <dgm:spPr/>
      <dgm:t>
        <a:bodyPr/>
        <a:lstStyle/>
        <a:p>
          <a:endParaRPr lang="en-US"/>
        </a:p>
      </dgm:t>
    </dgm:pt>
    <dgm:pt modelId="{955C562D-F370-4965-BF17-B6DF44E9A321}" type="sibTrans" cxnId="{DE5186F0-453D-49F4-9ABC-ACA3A3F85F6C}">
      <dgm:prSet/>
      <dgm:spPr/>
      <dgm:t>
        <a:bodyPr/>
        <a:lstStyle/>
        <a:p>
          <a:endParaRPr lang="en-US"/>
        </a:p>
      </dgm:t>
    </dgm:pt>
    <dgm:pt modelId="{E4526695-A24E-4201-8127-BFD7F1500BC4}">
      <dgm:prSet/>
      <dgm:spPr/>
      <dgm:t>
        <a:bodyPr/>
        <a:lstStyle/>
        <a:p>
          <a:r>
            <a:rPr lang="en-US"/>
            <a:t>Enrollment in a minimum of 15 credit hours each term and maintaining at least a 2.0 (C average) college GPA.</a:t>
          </a:r>
        </a:p>
      </dgm:t>
    </dgm:pt>
    <dgm:pt modelId="{92ECED58-6D7E-416B-92D8-5D6BEE9A1425}" type="parTrans" cxnId="{17F0C81E-54C6-436B-881E-9E4DFB9DEC32}">
      <dgm:prSet/>
      <dgm:spPr/>
      <dgm:t>
        <a:bodyPr/>
        <a:lstStyle/>
        <a:p>
          <a:endParaRPr lang="en-US"/>
        </a:p>
      </dgm:t>
    </dgm:pt>
    <dgm:pt modelId="{E7F17D28-9087-4BBE-9525-475693F05684}" type="sibTrans" cxnId="{17F0C81E-54C6-436B-881E-9E4DFB9DEC32}">
      <dgm:prSet/>
      <dgm:spPr/>
      <dgm:t>
        <a:bodyPr/>
        <a:lstStyle/>
        <a:p>
          <a:endParaRPr lang="en-US"/>
        </a:p>
      </dgm:t>
    </dgm:pt>
    <dgm:pt modelId="{F6B17BF8-02C9-411F-AB43-A1F61785DCBB}">
      <dgm:prSet/>
      <dgm:spPr/>
      <dgm:t>
        <a:bodyPr/>
        <a:lstStyle/>
        <a:p>
          <a:r>
            <a:rPr lang="en-US"/>
            <a:t>Transportation to classes at SPC.</a:t>
          </a:r>
        </a:p>
      </dgm:t>
    </dgm:pt>
    <dgm:pt modelId="{12499093-C7C8-4E1E-A46E-861D9797286C}" type="parTrans" cxnId="{A47A1F62-6C6C-4517-BD1E-D3CCEDE951E1}">
      <dgm:prSet/>
      <dgm:spPr/>
      <dgm:t>
        <a:bodyPr/>
        <a:lstStyle/>
        <a:p>
          <a:endParaRPr lang="en-US"/>
        </a:p>
      </dgm:t>
    </dgm:pt>
    <dgm:pt modelId="{0E5DC6AA-02B9-4F6F-AFDD-184BF1008D73}" type="sibTrans" cxnId="{A47A1F62-6C6C-4517-BD1E-D3CCEDE951E1}">
      <dgm:prSet/>
      <dgm:spPr/>
      <dgm:t>
        <a:bodyPr/>
        <a:lstStyle/>
        <a:p>
          <a:endParaRPr lang="en-US"/>
        </a:p>
      </dgm:t>
    </dgm:pt>
    <dgm:pt modelId="{9D720C86-3D01-4109-B325-3CFAE819A4DD}">
      <dgm:prSet/>
      <dgm:spPr/>
      <dgm:t>
        <a:bodyPr/>
        <a:lstStyle/>
        <a:p>
          <a:r>
            <a:rPr lang="en-US" b="1" dirty="0"/>
            <a:t>Deadline is January-Priority; February-final! This is a lottery, admission is not guaranteed</a:t>
          </a:r>
          <a:endParaRPr lang="en-US" dirty="0"/>
        </a:p>
      </dgm:t>
    </dgm:pt>
    <dgm:pt modelId="{63F1FF23-9150-4D65-8C1D-867BD7DB015C}" type="parTrans" cxnId="{770545F2-04A1-4009-BBD6-E7D8AACBF2CC}">
      <dgm:prSet/>
      <dgm:spPr/>
      <dgm:t>
        <a:bodyPr/>
        <a:lstStyle/>
        <a:p>
          <a:endParaRPr lang="en-US"/>
        </a:p>
      </dgm:t>
    </dgm:pt>
    <dgm:pt modelId="{581C2374-8FEB-4FDE-99F6-C301F645D86A}" type="sibTrans" cxnId="{770545F2-04A1-4009-BBD6-E7D8AACBF2CC}">
      <dgm:prSet/>
      <dgm:spPr/>
      <dgm:t>
        <a:bodyPr/>
        <a:lstStyle/>
        <a:p>
          <a:endParaRPr lang="en-US"/>
        </a:p>
      </dgm:t>
    </dgm:pt>
    <dgm:pt modelId="{C2977D81-0DDB-47DF-B683-0781F097603D}" type="pres">
      <dgm:prSet presAssocID="{E3BF8753-95E8-45B2-8909-2E68794F236C}" presName="diagram" presStyleCnt="0">
        <dgm:presLayoutVars>
          <dgm:dir/>
          <dgm:resizeHandles val="exact"/>
        </dgm:presLayoutVars>
      </dgm:prSet>
      <dgm:spPr/>
    </dgm:pt>
    <dgm:pt modelId="{7C31AD30-8588-48E0-B2BE-0A9EF28D6AFA}" type="pres">
      <dgm:prSet presAssocID="{3C543850-091A-4101-938F-48481FF2F83A}" presName="node" presStyleLbl="node1" presStyleIdx="0" presStyleCnt="8">
        <dgm:presLayoutVars>
          <dgm:bulletEnabled val="1"/>
        </dgm:presLayoutVars>
      </dgm:prSet>
      <dgm:spPr/>
    </dgm:pt>
    <dgm:pt modelId="{606B1458-432E-4D99-AC01-00FA0BCF649B}" type="pres">
      <dgm:prSet presAssocID="{94883540-4626-4126-9E75-D588E9E4C2E1}" presName="sibTrans" presStyleCnt="0"/>
      <dgm:spPr/>
    </dgm:pt>
    <dgm:pt modelId="{6001297B-50FE-4CB7-9A2E-3D7D629F68E5}" type="pres">
      <dgm:prSet presAssocID="{12E24845-EBFA-4B8F-A1F7-C73931795186}" presName="node" presStyleLbl="node1" presStyleIdx="1" presStyleCnt="8">
        <dgm:presLayoutVars>
          <dgm:bulletEnabled val="1"/>
        </dgm:presLayoutVars>
      </dgm:prSet>
      <dgm:spPr/>
    </dgm:pt>
    <dgm:pt modelId="{D0904620-3731-4A5D-92C5-FEA097C38AB8}" type="pres">
      <dgm:prSet presAssocID="{5A917867-C6C0-4D32-9B36-AA1DFED93A83}" presName="sibTrans" presStyleCnt="0"/>
      <dgm:spPr/>
    </dgm:pt>
    <dgm:pt modelId="{C3B8B730-CB6B-4CC2-BA9F-66EC2B4931D8}" type="pres">
      <dgm:prSet presAssocID="{AF4F7B61-4704-4D1C-AB40-FD01CDBA010F}" presName="node" presStyleLbl="node1" presStyleIdx="2" presStyleCnt="8">
        <dgm:presLayoutVars>
          <dgm:bulletEnabled val="1"/>
        </dgm:presLayoutVars>
      </dgm:prSet>
      <dgm:spPr/>
    </dgm:pt>
    <dgm:pt modelId="{74CE08A6-45BA-420D-8E89-3E9757E91866}" type="pres">
      <dgm:prSet presAssocID="{B46389AE-4153-478A-A4A6-EBEDCF231BAE}" presName="sibTrans" presStyleCnt="0"/>
      <dgm:spPr/>
    </dgm:pt>
    <dgm:pt modelId="{5BB7A2A9-2A66-4E5E-A4FA-D945E8E80279}" type="pres">
      <dgm:prSet presAssocID="{FA59E74A-10D8-4DAE-B69D-BD12391E7EA2}" presName="node" presStyleLbl="node1" presStyleIdx="3" presStyleCnt="8">
        <dgm:presLayoutVars>
          <dgm:bulletEnabled val="1"/>
        </dgm:presLayoutVars>
      </dgm:prSet>
      <dgm:spPr/>
    </dgm:pt>
    <dgm:pt modelId="{6B46FFA9-43DB-478D-840B-F7F7BE6B5715}" type="pres">
      <dgm:prSet presAssocID="{C2F5AA82-946B-4E3D-8792-443A5C24C70F}" presName="sibTrans" presStyleCnt="0"/>
      <dgm:spPr/>
    </dgm:pt>
    <dgm:pt modelId="{002B760A-EE10-4D53-B7B6-9D0B6C0780EF}" type="pres">
      <dgm:prSet presAssocID="{EF0E73E4-3516-4738-B8EC-E047B58086F8}" presName="node" presStyleLbl="node1" presStyleIdx="4" presStyleCnt="8">
        <dgm:presLayoutVars>
          <dgm:bulletEnabled val="1"/>
        </dgm:presLayoutVars>
      </dgm:prSet>
      <dgm:spPr/>
    </dgm:pt>
    <dgm:pt modelId="{DA657219-FFE2-4213-9678-3A58D43EDB2C}" type="pres">
      <dgm:prSet presAssocID="{955C562D-F370-4965-BF17-B6DF44E9A321}" presName="sibTrans" presStyleCnt="0"/>
      <dgm:spPr/>
    </dgm:pt>
    <dgm:pt modelId="{281666B5-3E05-456E-92DF-0B79A043E36C}" type="pres">
      <dgm:prSet presAssocID="{E4526695-A24E-4201-8127-BFD7F1500BC4}" presName="node" presStyleLbl="node1" presStyleIdx="5" presStyleCnt="8">
        <dgm:presLayoutVars>
          <dgm:bulletEnabled val="1"/>
        </dgm:presLayoutVars>
      </dgm:prSet>
      <dgm:spPr/>
    </dgm:pt>
    <dgm:pt modelId="{27E2359D-E910-4F1E-B607-DE0F760477C1}" type="pres">
      <dgm:prSet presAssocID="{E7F17D28-9087-4BBE-9525-475693F05684}" presName="sibTrans" presStyleCnt="0"/>
      <dgm:spPr/>
    </dgm:pt>
    <dgm:pt modelId="{2CD0337E-6DD9-4724-B6EE-DBC7BA857F75}" type="pres">
      <dgm:prSet presAssocID="{F6B17BF8-02C9-411F-AB43-A1F61785DCBB}" presName="node" presStyleLbl="node1" presStyleIdx="6" presStyleCnt="8">
        <dgm:presLayoutVars>
          <dgm:bulletEnabled val="1"/>
        </dgm:presLayoutVars>
      </dgm:prSet>
      <dgm:spPr/>
    </dgm:pt>
    <dgm:pt modelId="{53117E75-DB82-476F-ABC2-CE40CEB5B30A}" type="pres">
      <dgm:prSet presAssocID="{0E5DC6AA-02B9-4F6F-AFDD-184BF1008D73}" presName="sibTrans" presStyleCnt="0"/>
      <dgm:spPr/>
    </dgm:pt>
    <dgm:pt modelId="{71175B24-88D1-4EC9-98DA-97D8CB309BE6}" type="pres">
      <dgm:prSet presAssocID="{9D720C86-3D01-4109-B325-3CFAE819A4DD}" presName="node" presStyleLbl="node1" presStyleIdx="7" presStyleCnt="8">
        <dgm:presLayoutVars>
          <dgm:bulletEnabled val="1"/>
        </dgm:presLayoutVars>
      </dgm:prSet>
      <dgm:spPr/>
    </dgm:pt>
  </dgm:ptLst>
  <dgm:cxnLst>
    <dgm:cxn modelId="{1DE55508-FC31-4FCD-9B66-2D732F2320D9}" type="presOf" srcId="{3C543850-091A-4101-938F-48481FF2F83A}" destId="{7C31AD30-8588-48E0-B2BE-0A9EF28D6AFA}" srcOrd="0" destOrd="0" presId="urn:microsoft.com/office/officeart/2005/8/layout/default"/>
    <dgm:cxn modelId="{17F0C81E-54C6-436B-881E-9E4DFB9DEC32}" srcId="{E3BF8753-95E8-45B2-8909-2E68794F236C}" destId="{E4526695-A24E-4201-8127-BFD7F1500BC4}" srcOrd="5" destOrd="0" parTransId="{92ECED58-6D7E-416B-92D8-5D6BEE9A1425}" sibTransId="{E7F17D28-9087-4BBE-9525-475693F05684}"/>
    <dgm:cxn modelId="{EE805B36-928C-43A2-A866-8FF29778663A}" type="presOf" srcId="{EF0E73E4-3516-4738-B8EC-E047B58086F8}" destId="{002B760A-EE10-4D53-B7B6-9D0B6C0780EF}" srcOrd="0" destOrd="0" presId="urn:microsoft.com/office/officeart/2005/8/layout/default"/>
    <dgm:cxn modelId="{A47A1F62-6C6C-4517-BD1E-D3CCEDE951E1}" srcId="{E3BF8753-95E8-45B2-8909-2E68794F236C}" destId="{F6B17BF8-02C9-411F-AB43-A1F61785DCBB}" srcOrd="6" destOrd="0" parTransId="{12499093-C7C8-4E1E-A46E-861D9797286C}" sibTransId="{0E5DC6AA-02B9-4F6F-AFDD-184BF1008D73}"/>
    <dgm:cxn modelId="{D19E2964-01EB-401C-A995-9A3B5043DB5C}" srcId="{E3BF8753-95E8-45B2-8909-2E68794F236C}" destId="{12E24845-EBFA-4B8F-A1F7-C73931795186}" srcOrd="1" destOrd="0" parTransId="{57745EBA-B39A-4538-884F-5D278F4459F4}" sibTransId="{5A917867-C6C0-4D32-9B36-AA1DFED93A83}"/>
    <dgm:cxn modelId="{EB23416D-EAC1-4421-9B6A-EB723D42737A}" type="presOf" srcId="{E3BF8753-95E8-45B2-8909-2E68794F236C}" destId="{C2977D81-0DDB-47DF-B683-0781F097603D}" srcOrd="0" destOrd="0" presId="urn:microsoft.com/office/officeart/2005/8/layout/default"/>
    <dgm:cxn modelId="{43789E72-68C1-45D4-A364-8C75C5514432}" type="presOf" srcId="{F6B17BF8-02C9-411F-AB43-A1F61785DCBB}" destId="{2CD0337E-6DD9-4724-B6EE-DBC7BA857F75}" srcOrd="0" destOrd="0" presId="urn:microsoft.com/office/officeart/2005/8/layout/default"/>
    <dgm:cxn modelId="{D0505C58-C547-4D2C-B67C-988417E6F239}" type="presOf" srcId="{AF4F7B61-4704-4D1C-AB40-FD01CDBA010F}" destId="{C3B8B730-CB6B-4CC2-BA9F-66EC2B4931D8}" srcOrd="0" destOrd="0" presId="urn:microsoft.com/office/officeart/2005/8/layout/default"/>
    <dgm:cxn modelId="{CF58F480-A92D-4BFD-BD0F-816DD50BB191}" type="presOf" srcId="{12E24845-EBFA-4B8F-A1F7-C73931795186}" destId="{6001297B-50FE-4CB7-9A2E-3D7D629F68E5}" srcOrd="0" destOrd="0" presId="urn:microsoft.com/office/officeart/2005/8/layout/default"/>
    <dgm:cxn modelId="{CA2618C1-79B3-4162-9F60-8C7DA63DAA67}" type="presOf" srcId="{9D720C86-3D01-4109-B325-3CFAE819A4DD}" destId="{71175B24-88D1-4EC9-98DA-97D8CB309BE6}" srcOrd="0" destOrd="0" presId="urn:microsoft.com/office/officeart/2005/8/layout/default"/>
    <dgm:cxn modelId="{7AF010CD-D083-43D5-9CCE-28A3BC21C597}" type="presOf" srcId="{E4526695-A24E-4201-8127-BFD7F1500BC4}" destId="{281666B5-3E05-456E-92DF-0B79A043E36C}" srcOrd="0" destOrd="0" presId="urn:microsoft.com/office/officeart/2005/8/layout/default"/>
    <dgm:cxn modelId="{A839BADC-D69D-4FB3-A082-FAD1BED607E6}" srcId="{E3BF8753-95E8-45B2-8909-2E68794F236C}" destId="{AF4F7B61-4704-4D1C-AB40-FD01CDBA010F}" srcOrd="2" destOrd="0" parTransId="{3D410C0C-D529-448A-A74F-A49BEDB2BEA2}" sibTransId="{B46389AE-4153-478A-A4A6-EBEDCF231BAE}"/>
    <dgm:cxn modelId="{97119ADF-261F-4ABC-8FE9-625128582CDA}" type="presOf" srcId="{FA59E74A-10D8-4DAE-B69D-BD12391E7EA2}" destId="{5BB7A2A9-2A66-4E5E-A4FA-D945E8E80279}" srcOrd="0" destOrd="0" presId="urn:microsoft.com/office/officeart/2005/8/layout/default"/>
    <dgm:cxn modelId="{5A0433ED-F6A3-4E3D-B20B-3ABB17020EC2}" srcId="{E3BF8753-95E8-45B2-8909-2E68794F236C}" destId="{FA59E74A-10D8-4DAE-B69D-BD12391E7EA2}" srcOrd="3" destOrd="0" parTransId="{1D7027C7-ACAC-49BB-9E00-45E096525110}" sibTransId="{C2F5AA82-946B-4E3D-8792-443A5C24C70F}"/>
    <dgm:cxn modelId="{DE5186F0-453D-49F4-9ABC-ACA3A3F85F6C}" srcId="{E3BF8753-95E8-45B2-8909-2E68794F236C}" destId="{EF0E73E4-3516-4738-B8EC-E047B58086F8}" srcOrd="4" destOrd="0" parTransId="{891C5288-72F8-4486-B362-CA4621190173}" sibTransId="{955C562D-F370-4965-BF17-B6DF44E9A321}"/>
    <dgm:cxn modelId="{770545F2-04A1-4009-BBD6-E7D8AACBF2CC}" srcId="{E3BF8753-95E8-45B2-8909-2E68794F236C}" destId="{9D720C86-3D01-4109-B325-3CFAE819A4DD}" srcOrd="7" destOrd="0" parTransId="{63F1FF23-9150-4D65-8C1D-867BD7DB015C}" sibTransId="{581C2374-8FEB-4FDE-99F6-C301F645D86A}"/>
    <dgm:cxn modelId="{7B2751F8-0247-4CA1-8F07-D392AEDEAB3B}" srcId="{E3BF8753-95E8-45B2-8909-2E68794F236C}" destId="{3C543850-091A-4101-938F-48481FF2F83A}" srcOrd="0" destOrd="0" parTransId="{783F8C47-00F3-4A05-9F45-FBD231E283F0}" sibTransId="{94883540-4626-4126-9E75-D588E9E4C2E1}"/>
    <dgm:cxn modelId="{98BC367E-A80D-4A8E-B82C-7A0C865A3A9B}" type="presParOf" srcId="{C2977D81-0DDB-47DF-B683-0781F097603D}" destId="{7C31AD30-8588-48E0-B2BE-0A9EF28D6AFA}" srcOrd="0" destOrd="0" presId="urn:microsoft.com/office/officeart/2005/8/layout/default"/>
    <dgm:cxn modelId="{4A94403C-7AFE-4B17-B320-9F3B847322C5}" type="presParOf" srcId="{C2977D81-0DDB-47DF-B683-0781F097603D}" destId="{606B1458-432E-4D99-AC01-00FA0BCF649B}" srcOrd="1" destOrd="0" presId="urn:microsoft.com/office/officeart/2005/8/layout/default"/>
    <dgm:cxn modelId="{F6AF2CC9-24FF-4BBF-BA38-658F6342ADC5}" type="presParOf" srcId="{C2977D81-0DDB-47DF-B683-0781F097603D}" destId="{6001297B-50FE-4CB7-9A2E-3D7D629F68E5}" srcOrd="2" destOrd="0" presId="urn:microsoft.com/office/officeart/2005/8/layout/default"/>
    <dgm:cxn modelId="{3B172E7F-37CC-4AA1-9CF8-01F49AB7C82B}" type="presParOf" srcId="{C2977D81-0DDB-47DF-B683-0781F097603D}" destId="{D0904620-3731-4A5D-92C5-FEA097C38AB8}" srcOrd="3" destOrd="0" presId="urn:microsoft.com/office/officeart/2005/8/layout/default"/>
    <dgm:cxn modelId="{EE8DFD12-AF95-4E9C-A0DE-2B4836C283C4}" type="presParOf" srcId="{C2977D81-0DDB-47DF-B683-0781F097603D}" destId="{C3B8B730-CB6B-4CC2-BA9F-66EC2B4931D8}" srcOrd="4" destOrd="0" presId="urn:microsoft.com/office/officeart/2005/8/layout/default"/>
    <dgm:cxn modelId="{7900B80D-8770-4DAD-ADCD-606E6A3C17AB}" type="presParOf" srcId="{C2977D81-0DDB-47DF-B683-0781F097603D}" destId="{74CE08A6-45BA-420D-8E89-3E9757E91866}" srcOrd="5" destOrd="0" presId="urn:microsoft.com/office/officeart/2005/8/layout/default"/>
    <dgm:cxn modelId="{4BAF83E9-D083-48DA-89E8-020481AE3B7F}" type="presParOf" srcId="{C2977D81-0DDB-47DF-B683-0781F097603D}" destId="{5BB7A2A9-2A66-4E5E-A4FA-D945E8E80279}" srcOrd="6" destOrd="0" presId="urn:microsoft.com/office/officeart/2005/8/layout/default"/>
    <dgm:cxn modelId="{63957FA6-7280-4EF4-B4BD-5A3EA1C63BB2}" type="presParOf" srcId="{C2977D81-0DDB-47DF-B683-0781F097603D}" destId="{6B46FFA9-43DB-478D-840B-F7F7BE6B5715}" srcOrd="7" destOrd="0" presId="urn:microsoft.com/office/officeart/2005/8/layout/default"/>
    <dgm:cxn modelId="{C6329207-C4BE-4258-B64D-13F3B43CD952}" type="presParOf" srcId="{C2977D81-0DDB-47DF-B683-0781F097603D}" destId="{002B760A-EE10-4D53-B7B6-9D0B6C0780EF}" srcOrd="8" destOrd="0" presId="urn:microsoft.com/office/officeart/2005/8/layout/default"/>
    <dgm:cxn modelId="{E53A8929-C3F4-4E1A-861C-943F201D9A63}" type="presParOf" srcId="{C2977D81-0DDB-47DF-B683-0781F097603D}" destId="{DA657219-FFE2-4213-9678-3A58D43EDB2C}" srcOrd="9" destOrd="0" presId="urn:microsoft.com/office/officeart/2005/8/layout/default"/>
    <dgm:cxn modelId="{E81507B1-DF01-4E50-B342-DBABBD636AC6}" type="presParOf" srcId="{C2977D81-0DDB-47DF-B683-0781F097603D}" destId="{281666B5-3E05-456E-92DF-0B79A043E36C}" srcOrd="10" destOrd="0" presId="urn:microsoft.com/office/officeart/2005/8/layout/default"/>
    <dgm:cxn modelId="{F35963F1-1259-48F9-88E7-B03171166216}" type="presParOf" srcId="{C2977D81-0DDB-47DF-B683-0781F097603D}" destId="{27E2359D-E910-4F1E-B607-DE0F760477C1}" srcOrd="11" destOrd="0" presId="urn:microsoft.com/office/officeart/2005/8/layout/default"/>
    <dgm:cxn modelId="{77FF4137-E227-44C8-AF3C-A1B3C5F96134}" type="presParOf" srcId="{C2977D81-0DDB-47DF-B683-0781F097603D}" destId="{2CD0337E-6DD9-4724-B6EE-DBC7BA857F75}" srcOrd="12" destOrd="0" presId="urn:microsoft.com/office/officeart/2005/8/layout/default"/>
    <dgm:cxn modelId="{44F90A4F-E53A-4491-A900-5E411F8DA3A6}" type="presParOf" srcId="{C2977D81-0DDB-47DF-B683-0781F097603D}" destId="{53117E75-DB82-476F-ABC2-CE40CEB5B30A}" srcOrd="13" destOrd="0" presId="urn:microsoft.com/office/officeart/2005/8/layout/default"/>
    <dgm:cxn modelId="{2869DCEA-F74B-420C-A228-9F3E5275AD4E}" type="presParOf" srcId="{C2977D81-0DDB-47DF-B683-0781F097603D}" destId="{71175B24-88D1-4EC9-98DA-97D8CB309BE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A308A-2906-4B6C-82B2-F719B3D6753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1DB47FE-ADEC-4572-95BA-C272BC0BB656}">
      <dgm:prSet/>
      <dgm:spPr/>
      <dgm:t>
        <a:bodyPr/>
        <a:lstStyle/>
        <a:p>
          <a:r>
            <a:rPr lang="en-US"/>
            <a:t>24 credits</a:t>
          </a:r>
        </a:p>
      </dgm:t>
    </dgm:pt>
    <dgm:pt modelId="{87E0C425-7A31-41EF-B436-E296BBA6B6EE}" type="parTrans" cxnId="{7C2C3A60-9950-4EC0-8AFA-75EB586207D3}">
      <dgm:prSet/>
      <dgm:spPr/>
      <dgm:t>
        <a:bodyPr/>
        <a:lstStyle/>
        <a:p>
          <a:endParaRPr lang="en-US"/>
        </a:p>
      </dgm:t>
    </dgm:pt>
    <dgm:pt modelId="{CDF8C574-A323-47C0-89F3-15329A0041A0}" type="sibTrans" cxnId="{7C2C3A60-9950-4EC0-8AFA-75EB586207D3}">
      <dgm:prSet/>
      <dgm:spPr/>
      <dgm:t>
        <a:bodyPr/>
        <a:lstStyle/>
        <a:p>
          <a:endParaRPr lang="en-US"/>
        </a:p>
      </dgm:t>
    </dgm:pt>
    <dgm:pt modelId="{EBB7026A-CEFD-40BA-AF38-995533F6760F}">
      <dgm:prSet/>
      <dgm:spPr/>
      <dgm:t>
        <a:bodyPr/>
        <a:lstStyle/>
        <a:p>
          <a:r>
            <a:rPr lang="en-US"/>
            <a:t>Must meet all subject level credit requirements!</a:t>
          </a:r>
        </a:p>
      </dgm:t>
    </dgm:pt>
    <dgm:pt modelId="{00B20997-5A6A-4115-A3FB-B5260B49F666}" type="parTrans" cxnId="{76C50E9A-273C-4875-9DC2-537957503EB9}">
      <dgm:prSet/>
      <dgm:spPr/>
      <dgm:t>
        <a:bodyPr/>
        <a:lstStyle/>
        <a:p>
          <a:endParaRPr lang="en-US"/>
        </a:p>
      </dgm:t>
    </dgm:pt>
    <dgm:pt modelId="{564F17F9-1772-4370-A5D0-5DB3F4A16BD4}" type="sibTrans" cxnId="{76C50E9A-273C-4875-9DC2-537957503EB9}">
      <dgm:prSet/>
      <dgm:spPr/>
      <dgm:t>
        <a:bodyPr/>
        <a:lstStyle/>
        <a:p>
          <a:endParaRPr lang="en-US"/>
        </a:p>
      </dgm:t>
    </dgm:pt>
    <dgm:pt modelId="{1E67DFEC-E04E-4F3B-8064-F921CFFE0E9F}">
      <dgm:prSet/>
      <dgm:spPr/>
      <dgm:t>
        <a:bodyPr/>
        <a:lstStyle/>
        <a:p>
          <a:r>
            <a:rPr lang="en-US"/>
            <a:t>GPA</a:t>
          </a:r>
        </a:p>
      </dgm:t>
    </dgm:pt>
    <dgm:pt modelId="{EAF311FB-9C72-4B7F-B986-869A19B45830}" type="parTrans" cxnId="{2040C293-D5D2-42C2-9141-C26E941B5544}">
      <dgm:prSet/>
      <dgm:spPr/>
      <dgm:t>
        <a:bodyPr/>
        <a:lstStyle/>
        <a:p>
          <a:endParaRPr lang="en-US"/>
        </a:p>
      </dgm:t>
    </dgm:pt>
    <dgm:pt modelId="{C8612E15-5C2B-4055-9323-2051C0931FA6}" type="sibTrans" cxnId="{2040C293-D5D2-42C2-9141-C26E941B5544}">
      <dgm:prSet/>
      <dgm:spPr/>
      <dgm:t>
        <a:bodyPr/>
        <a:lstStyle/>
        <a:p>
          <a:endParaRPr lang="en-US"/>
        </a:p>
      </dgm:t>
    </dgm:pt>
    <dgm:pt modelId="{50CE3D98-9EB7-4B3E-958F-9FE7C1B5F99C}">
      <dgm:prSet/>
      <dgm:spPr/>
      <dgm:t>
        <a:bodyPr/>
        <a:lstStyle/>
        <a:p>
          <a:r>
            <a:rPr lang="en-US"/>
            <a:t>Minimum 2.0 </a:t>
          </a:r>
          <a:r>
            <a:rPr lang="en-US" u="sng"/>
            <a:t>unweighted</a:t>
          </a:r>
          <a:endParaRPr lang="en-US"/>
        </a:p>
      </dgm:t>
    </dgm:pt>
    <dgm:pt modelId="{EA10779A-1896-451A-96DA-882BC6F6A8C1}" type="parTrans" cxnId="{FC963024-32A2-42FD-BC0D-812B07ED29C6}">
      <dgm:prSet/>
      <dgm:spPr/>
      <dgm:t>
        <a:bodyPr/>
        <a:lstStyle/>
        <a:p>
          <a:endParaRPr lang="en-US"/>
        </a:p>
      </dgm:t>
    </dgm:pt>
    <dgm:pt modelId="{0DE248CC-2148-451F-B0D3-AA6F48E34C23}" type="sibTrans" cxnId="{FC963024-32A2-42FD-BC0D-812B07ED29C6}">
      <dgm:prSet/>
      <dgm:spPr/>
      <dgm:t>
        <a:bodyPr/>
        <a:lstStyle/>
        <a:p>
          <a:endParaRPr lang="en-US"/>
        </a:p>
      </dgm:t>
    </dgm:pt>
    <dgm:pt modelId="{29C80637-222D-4429-BAAF-520BD9FEC214}">
      <dgm:prSet/>
      <dgm:spPr/>
      <dgm:t>
        <a:bodyPr/>
        <a:lstStyle/>
        <a:p>
          <a:r>
            <a:rPr lang="en-US"/>
            <a:t>Testing</a:t>
          </a:r>
        </a:p>
      </dgm:t>
    </dgm:pt>
    <dgm:pt modelId="{ED5FC92B-63D6-466E-8330-474CC74F10B4}" type="parTrans" cxnId="{1F7D58EF-4AFE-4FBA-8B73-AC9B89423A05}">
      <dgm:prSet/>
      <dgm:spPr/>
      <dgm:t>
        <a:bodyPr/>
        <a:lstStyle/>
        <a:p>
          <a:endParaRPr lang="en-US"/>
        </a:p>
      </dgm:t>
    </dgm:pt>
    <dgm:pt modelId="{48A99C9E-37EE-4E90-BB76-564EA4AA34F4}" type="sibTrans" cxnId="{1F7D58EF-4AFE-4FBA-8B73-AC9B89423A05}">
      <dgm:prSet/>
      <dgm:spPr/>
      <dgm:t>
        <a:bodyPr/>
        <a:lstStyle/>
        <a:p>
          <a:endParaRPr lang="en-US"/>
        </a:p>
      </dgm:t>
    </dgm:pt>
    <dgm:pt modelId="{6540AC51-F289-4C0D-BA7E-86F4D99C4C89}">
      <dgm:prSet/>
      <dgm:spPr/>
      <dgm:t>
        <a:bodyPr/>
        <a:lstStyle/>
        <a:p>
          <a:r>
            <a:rPr lang="en-US" dirty="0"/>
            <a:t>Pass </a:t>
          </a:r>
          <a:r>
            <a:rPr lang="en-US" dirty="0" err="1"/>
            <a:t>Alg</a:t>
          </a:r>
          <a:r>
            <a:rPr lang="en-US" dirty="0"/>
            <a:t> 1 EOC and FAST ELA</a:t>
          </a:r>
        </a:p>
      </dgm:t>
    </dgm:pt>
    <dgm:pt modelId="{A28ED7CD-4BB8-477F-81A4-68E78D059A00}" type="parTrans" cxnId="{8E67FFC3-927C-47BA-8975-AA4E5039A189}">
      <dgm:prSet/>
      <dgm:spPr/>
      <dgm:t>
        <a:bodyPr/>
        <a:lstStyle/>
        <a:p>
          <a:endParaRPr lang="en-US"/>
        </a:p>
      </dgm:t>
    </dgm:pt>
    <dgm:pt modelId="{CF441F25-0124-4476-AAB7-884CEE3917B2}" type="sibTrans" cxnId="{8E67FFC3-927C-47BA-8975-AA4E5039A189}">
      <dgm:prSet/>
      <dgm:spPr/>
      <dgm:t>
        <a:bodyPr/>
        <a:lstStyle/>
        <a:p>
          <a:endParaRPr lang="en-US"/>
        </a:p>
      </dgm:t>
    </dgm:pt>
    <dgm:pt modelId="{B3F40523-AE03-4813-8192-7DC9448ECFA5}" type="pres">
      <dgm:prSet presAssocID="{79DA308A-2906-4B6C-82B2-F719B3D67533}" presName="linear" presStyleCnt="0">
        <dgm:presLayoutVars>
          <dgm:animLvl val="lvl"/>
          <dgm:resizeHandles val="exact"/>
        </dgm:presLayoutVars>
      </dgm:prSet>
      <dgm:spPr/>
    </dgm:pt>
    <dgm:pt modelId="{2EFDDB28-FA4A-4144-9022-7A4840467FDF}" type="pres">
      <dgm:prSet presAssocID="{61DB47FE-ADEC-4572-95BA-C272BC0BB656}" presName="parentText" presStyleLbl="node1" presStyleIdx="0" presStyleCnt="3">
        <dgm:presLayoutVars>
          <dgm:chMax val="0"/>
          <dgm:bulletEnabled val="1"/>
        </dgm:presLayoutVars>
      </dgm:prSet>
      <dgm:spPr/>
    </dgm:pt>
    <dgm:pt modelId="{2EBAF3F4-F586-4F11-8D0A-FDA1935CB3DA}" type="pres">
      <dgm:prSet presAssocID="{61DB47FE-ADEC-4572-95BA-C272BC0BB656}" presName="childText" presStyleLbl="revTx" presStyleIdx="0" presStyleCnt="3">
        <dgm:presLayoutVars>
          <dgm:bulletEnabled val="1"/>
        </dgm:presLayoutVars>
      </dgm:prSet>
      <dgm:spPr/>
    </dgm:pt>
    <dgm:pt modelId="{197C0E80-A88D-4F39-836A-6B3E430F8D27}" type="pres">
      <dgm:prSet presAssocID="{1E67DFEC-E04E-4F3B-8064-F921CFFE0E9F}" presName="parentText" presStyleLbl="node1" presStyleIdx="1" presStyleCnt="3">
        <dgm:presLayoutVars>
          <dgm:chMax val="0"/>
          <dgm:bulletEnabled val="1"/>
        </dgm:presLayoutVars>
      </dgm:prSet>
      <dgm:spPr/>
    </dgm:pt>
    <dgm:pt modelId="{F7A3AE8C-088D-437E-86F8-14B5450DBFB4}" type="pres">
      <dgm:prSet presAssocID="{1E67DFEC-E04E-4F3B-8064-F921CFFE0E9F}" presName="childText" presStyleLbl="revTx" presStyleIdx="1" presStyleCnt="3">
        <dgm:presLayoutVars>
          <dgm:bulletEnabled val="1"/>
        </dgm:presLayoutVars>
      </dgm:prSet>
      <dgm:spPr/>
    </dgm:pt>
    <dgm:pt modelId="{7B1FBBD5-4454-45FB-B67D-DAF186A0F539}" type="pres">
      <dgm:prSet presAssocID="{29C80637-222D-4429-BAAF-520BD9FEC214}" presName="parentText" presStyleLbl="node1" presStyleIdx="2" presStyleCnt="3">
        <dgm:presLayoutVars>
          <dgm:chMax val="0"/>
          <dgm:bulletEnabled val="1"/>
        </dgm:presLayoutVars>
      </dgm:prSet>
      <dgm:spPr/>
    </dgm:pt>
    <dgm:pt modelId="{31FC8E4B-10C4-4DB2-B5B5-A4CDCBE7861A}" type="pres">
      <dgm:prSet presAssocID="{29C80637-222D-4429-BAAF-520BD9FEC214}" presName="childText" presStyleLbl="revTx" presStyleIdx="2" presStyleCnt="3">
        <dgm:presLayoutVars>
          <dgm:bulletEnabled val="1"/>
        </dgm:presLayoutVars>
      </dgm:prSet>
      <dgm:spPr/>
    </dgm:pt>
  </dgm:ptLst>
  <dgm:cxnLst>
    <dgm:cxn modelId="{49285F0D-300B-4993-9AC6-EFD01445757A}" type="presOf" srcId="{EBB7026A-CEFD-40BA-AF38-995533F6760F}" destId="{2EBAF3F4-F586-4F11-8D0A-FDA1935CB3DA}" srcOrd="0" destOrd="0" presId="urn:microsoft.com/office/officeart/2005/8/layout/vList2"/>
    <dgm:cxn modelId="{FC963024-32A2-42FD-BC0D-812B07ED29C6}" srcId="{1E67DFEC-E04E-4F3B-8064-F921CFFE0E9F}" destId="{50CE3D98-9EB7-4B3E-958F-9FE7C1B5F99C}" srcOrd="0" destOrd="0" parTransId="{EA10779A-1896-451A-96DA-882BC6F6A8C1}" sibTransId="{0DE248CC-2148-451F-B0D3-AA6F48E34C23}"/>
    <dgm:cxn modelId="{7C2C3A60-9950-4EC0-8AFA-75EB586207D3}" srcId="{79DA308A-2906-4B6C-82B2-F719B3D67533}" destId="{61DB47FE-ADEC-4572-95BA-C272BC0BB656}" srcOrd="0" destOrd="0" parTransId="{87E0C425-7A31-41EF-B436-E296BBA6B6EE}" sibTransId="{CDF8C574-A323-47C0-89F3-15329A0041A0}"/>
    <dgm:cxn modelId="{9175B365-4C0F-4BA6-86FC-57D4C5466EFD}" type="presOf" srcId="{50CE3D98-9EB7-4B3E-958F-9FE7C1B5F99C}" destId="{F7A3AE8C-088D-437E-86F8-14B5450DBFB4}" srcOrd="0" destOrd="0" presId="urn:microsoft.com/office/officeart/2005/8/layout/vList2"/>
    <dgm:cxn modelId="{D7043A66-896D-4CC6-9A33-1625474B4D2C}" type="presOf" srcId="{1E67DFEC-E04E-4F3B-8064-F921CFFE0E9F}" destId="{197C0E80-A88D-4F39-836A-6B3E430F8D27}" srcOrd="0" destOrd="0" presId="urn:microsoft.com/office/officeart/2005/8/layout/vList2"/>
    <dgm:cxn modelId="{BFE8868C-B629-411E-9D7C-31C5AC7C8C3A}" type="presOf" srcId="{79DA308A-2906-4B6C-82B2-F719B3D67533}" destId="{B3F40523-AE03-4813-8192-7DC9448ECFA5}" srcOrd="0" destOrd="0" presId="urn:microsoft.com/office/officeart/2005/8/layout/vList2"/>
    <dgm:cxn modelId="{2040C293-D5D2-42C2-9141-C26E941B5544}" srcId="{79DA308A-2906-4B6C-82B2-F719B3D67533}" destId="{1E67DFEC-E04E-4F3B-8064-F921CFFE0E9F}" srcOrd="1" destOrd="0" parTransId="{EAF311FB-9C72-4B7F-B986-869A19B45830}" sibTransId="{C8612E15-5C2B-4055-9323-2051C0931FA6}"/>
    <dgm:cxn modelId="{76C50E9A-273C-4875-9DC2-537957503EB9}" srcId="{61DB47FE-ADEC-4572-95BA-C272BC0BB656}" destId="{EBB7026A-CEFD-40BA-AF38-995533F6760F}" srcOrd="0" destOrd="0" parTransId="{00B20997-5A6A-4115-A3FB-B5260B49F666}" sibTransId="{564F17F9-1772-4370-A5D0-5DB3F4A16BD4}"/>
    <dgm:cxn modelId="{799CCBB7-7E62-4D67-AF93-6738A83D6B30}" type="presOf" srcId="{61DB47FE-ADEC-4572-95BA-C272BC0BB656}" destId="{2EFDDB28-FA4A-4144-9022-7A4840467FDF}" srcOrd="0" destOrd="0" presId="urn:microsoft.com/office/officeart/2005/8/layout/vList2"/>
    <dgm:cxn modelId="{630DBDBF-A85A-4004-B288-A08057F99084}" type="presOf" srcId="{6540AC51-F289-4C0D-BA7E-86F4D99C4C89}" destId="{31FC8E4B-10C4-4DB2-B5B5-A4CDCBE7861A}" srcOrd="0" destOrd="0" presId="urn:microsoft.com/office/officeart/2005/8/layout/vList2"/>
    <dgm:cxn modelId="{4A9682C0-86E4-4001-B3B0-741663C3E427}" type="presOf" srcId="{29C80637-222D-4429-BAAF-520BD9FEC214}" destId="{7B1FBBD5-4454-45FB-B67D-DAF186A0F539}" srcOrd="0" destOrd="0" presId="urn:microsoft.com/office/officeart/2005/8/layout/vList2"/>
    <dgm:cxn modelId="{8E67FFC3-927C-47BA-8975-AA4E5039A189}" srcId="{29C80637-222D-4429-BAAF-520BD9FEC214}" destId="{6540AC51-F289-4C0D-BA7E-86F4D99C4C89}" srcOrd="0" destOrd="0" parTransId="{A28ED7CD-4BB8-477F-81A4-68E78D059A00}" sibTransId="{CF441F25-0124-4476-AAB7-884CEE3917B2}"/>
    <dgm:cxn modelId="{1F7D58EF-4AFE-4FBA-8B73-AC9B89423A05}" srcId="{79DA308A-2906-4B6C-82B2-F719B3D67533}" destId="{29C80637-222D-4429-BAAF-520BD9FEC214}" srcOrd="2" destOrd="0" parTransId="{ED5FC92B-63D6-466E-8330-474CC74F10B4}" sibTransId="{48A99C9E-37EE-4E90-BB76-564EA4AA34F4}"/>
    <dgm:cxn modelId="{BE018232-E5E2-457C-B078-DAF6A9D45A59}" type="presParOf" srcId="{B3F40523-AE03-4813-8192-7DC9448ECFA5}" destId="{2EFDDB28-FA4A-4144-9022-7A4840467FDF}" srcOrd="0" destOrd="0" presId="urn:microsoft.com/office/officeart/2005/8/layout/vList2"/>
    <dgm:cxn modelId="{8E6E21D5-C003-4E28-A9B8-960EC0E9A090}" type="presParOf" srcId="{B3F40523-AE03-4813-8192-7DC9448ECFA5}" destId="{2EBAF3F4-F586-4F11-8D0A-FDA1935CB3DA}" srcOrd="1" destOrd="0" presId="urn:microsoft.com/office/officeart/2005/8/layout/vList2"/>
    <dgm:cxn modelId="{5C69467B-3E2C-4055-85E9-7A97A01ADFAA}" type="presParOf" srcId="{B3F40523-AE03-4813-8192-7DC9448ECFA5}" destId="{197C0E80-A88D-4F39-836A-6B3E430F8D27}" srcOrd="2" destOrd="0" presId="urn:microsoft.com/office/officeart/2005/8/layout/vList2"/>
    <dgm:cxn modelId="{64F796AB-C11C-49E6-9A2E-B29835E3E1DA}" type="presParOf" srcId="{B3F40523-AE03-4813-8192-7DC9448ECFA5}" destId="{F7A3AE8C-088D-437E-86F8-14B5450DBFB4}" srcOrd="3" destOrd="0" presId="urn:microsoft.com/office/officeart/2005/8/layout/vList2"/>
    <dgm:cxn modelId="{72047CCE-816C-434B-B474-36A76830D6C5}" type="presParOf" srcId="{B3F40523-AE03-4813-8192-7DC9448ECFA5}" destId="{7B1FBBD5-4454-45FB-B67D-DAF186A0F539}" srcOrd="4" destOrd="0" presId="urn:microsoft.com/office/officeart/2005/8/layout/vList2"/>
    <dgm:cxn modelId="{9D27E903-9B3B-4DBA-86CC-301978B98B03}" type="presParOf" srcId="{B3F40523-AE03-4813-8192-7DC9448ECFA5}" destId="{31FC8E4B-10C4-4DB2-B5B5-A4CDCBE7861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3CE9CB-DB32-41AC-9909-DEBD12A4B356}"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D74BC764-6E4C-4571-A2FB-1C6642F3C004}">
      <dgm:prSet/>
      <dgm:spPr/>
      <dgm:t>
        <a:bodyPr/>
        <a:lstStyle/>
        <a:p>
          <a:r>
            <a:rPr lang="en-US"/>
            <a:t>Must PASS FAST PM 3 Reading </a:t>
          </a:r>
        </a:p>
      </dgm:t>
    </dgm:pt>
    <dgm:pt modelId="{E973B3DD-E4FE-437A-BDCD-F42AB9F9351E}" type="parTrans" cxnId="{D57F5CE5-4BFB-4D5C-A478-0F90295B3824}">
      <dgm:prSet/>
      <dgm:spPr/>
      <dgm:t>
        <a:bodyPr/>
        <a:lstStyle/>
        <a:p>
          <a:endParaRPr lang="en-US"/>
        </a:p>
      </dgm:t>
    </dgm:pt>
    <dgm:pt modelId="{C3056591-3F8E-45CB-8F6C-44C4C832B532}" type="sibTrans" cxnId="{D57F5CE5-4BFB-4D5C-A478-0F90295B3824}">
      <dgm:prSet/>
      <dgm:spPr/>
      <dgm:t>
        <a:bodyPr/>
        <a:lstStyle/>
        <a:p>
          <a:endParaRPr lang="en-US"/>
        </a:p>
      </dgm:t>
    </dgm:pt>
    <dgm:pt modelId="{49725ACB-AEC7-4109-AA0A-EABD7139DC83}">
      <dgm:prSet/>
      <dgm:spPr/>
      <dgm:t>
        <a:bodyPr/>
        <a:lstStyle/>
        <a:p>
          <a:r>
            <a:rPr lang="en-US"/>
            <a:t>OR earn a concordant score in one of the following ways:</a:t>
          </a:r>
        </a:p>
      </dgm:t>
    </dgm:pt>
    <dgm:pt modelId="{BF6CFF5B-9A3C-4DC1-8B43-C9DAB55492E3}" type="parTrans" cxnId="{3A1051C0-7531-4BD1-BCD6-4576D8319A80}">
      <dgm:prSet/>
      <dgm:spPr/>
      <dgm:t>
        <a:bodyPr/>
        <a:lstStyle/>
        <a:p>
          <a:endParaRPr lang="en-US"/>
        </a:p>
      </dgm:t>
    </dgm:pt>
    <dgm:pt modelId="{7CE2E219-1E2C-4310-B340-BEF248DBE8AC}" type="sibTrans" cxnId="{3A1051C0-7531-4BD1-BCD6-4576D8319A80}">
      <dgm:prSet/>
      <dgm:spPr/>
      <dgm:t>
        <a:bodyPr/>
        <a:lstStyle/>
        <a:p>
          <a:endParaRPr lang="en-US"/>
        </a:p>
      </dgm:t>
    </dgm:pt>
    <dgm:pt modelId="{5AECF8BE-D629-4D52-A4A5-11693455C433}">
      <dgm:prSet/>
      <dgm:spPr/>
      <dgm:t>
        <a:bodyPr/>
        <a:lstStyle/>
        <a:p>
          <a:r>
            <a:rPr lang="en-US"/>
            <a:t>480 on SAT EBRW </a:t>
          </a:r>
        </a:p>
      </dgm:t>
    </dgm:pt>
    <dgm:pt modelId="{1446BBB6-DA4D-4DCA-B3F7-61F572CBE25B}" type="parTrans" cxnId="{05955A07-9F53-4D0C-B67B-AAAFECC0050F}">
      <dgm:prSet/>
      <dgm:spPr/>
      <dgm:t>
        <a:bodyPr/>
        <a:lstStyle/>
        <a:p>
          <a:endParaRPr lang="en-US"/>
        </a:p>
      </dgm:t>
    </dgm:pt>
    <dgm:pt modelId="{E04FFC91-C5FF-4FD2-BB71-245D07B155D1}" type="sibTrans" cxnId="{05955A07-9F53-4D0C-B67B-AAAFECC0050F}">
      <dgm:prSet/>
      <dgm:spPr/>
      <dgm:t>
        <a:bodyPr/>
        <a:lstStyle/>
        <a:p>
          <a:endParaRPr lang="en-US"/>
        </a:p>
      </dgm:t>
    </dgm:pt>
    <dgm:pt modelId="{44B9E530-75B5-4A03-90A9-E8F20B8DAA3D}">
      <dgm:prSet/>
      <dgm:spPr/>
      <dgm:t>
        <a:bodyPr/>
        <a:lstStyle/>
        <a:p>
          <a:r>
            <a:rPr lang="en-US" dirty="0"/>
            <a:t>Average of 18 on ACT Reading and English</a:t>
          </a:r>
        </a:p>
      </dgm:t>
    </dgm:pt>
    <dgm:pt modelId="{552711C8-E893-4D5C-964A-0CB32119299C}" type="parTrans" cxnId="{84159854-ADFA-4DA0-A315-9A9AE367D9FC}">
      <dgm:prSet/>
      <dgm:spPr/>
      <dgm:t>
        <a:bodyPr/>
        <a:lstStyle/>
        <a:p>
          <a:endParaRPr lang="en-US"/>
        </a:p>
      </dgm:t>
    </dgm:pt>
    <dgm:pt modelId="{816B8D19-C7E3-4C21-8643-C2C91F45015E}" type="sibTrans" cxnId="{84159854-ADFA-4DA0-A315-9A9AE367D9FC}">
      <dgm:prSet/>
      <dgm:spPr/>
      <dgm:t>
        <a:bodyPr/>
        <a:lstStyle/>
        <a:p>
          <a:endParaRPr lang="en-US"/>
        </a:p>
      </dgm:t>
    </dgm:pt>
    <dgm:pt modelId="{EF307676-E7D9-4404-B87A-6D8F34C16153}">
      <dgm:prSet/>
      <dgm:spPr/>
      <dgm:t>
        <a:bodyPr/>
        <a:lstStyle/>
        <a:p>
          <a:r>
            <a:rPr lang="en-US"/>
            <a:t>Must Pass Alg 1 EOC</a:t>
          </a:r>
        </a:p>
      </dgm:t>
    </dgm:pt>
    <dgm:pt modelId="{38B6027E-8D26-4029-A75B-76ACC8E8B274}" type="parTrans" cxnId="{6DC2C7D1-A7D3-4142-8F72-C9DAD4B6A3B4}">
      <dgm:prSet/>
      <dgm:spPr/>
      <dgm:t>
        <a:bodyPr/>
        <a:lstStyle/>
        <a:p>
          <a:endParaRPr lang="en-US"/>
        </a:p>
      </dgm:t>
    </dgm:pt>
    <dgm:pt modelId="{0AEEF902-3EDB-400A-9612-731CC8CD1098}" type="sibTrans" cxnId="{6DC2C7D1-A7D3-4142-8F72-C9DAD4B6A3B4}">
      <dgm:prSet/>
      <dgm:spPr/>
      <dgm:t>
        <a:bodyPr/>
        <a:lstStyle/>
        <a:p>
          <a:endParaRPr lang="en-US"/>
        </a:p>
      </dgm:t>
    </dgm:pt>
    <dgm:pt modelId="{22943125-4FD9-41BC-A105-AFDC974ACB9B}">
      <dgm:prSet/>
      <dgm:spPr/>
      <dgm:t>
        <a:bodyPr/>
        <a:lstStyle/>
        <a:p>
          <a:r>
            <a:rPr lang="en-US"/>
            <a:t>OR earn a concordant score in one of the following ways:</a:t>
          </a:r>
        </a:p>
      </dgm:t>
    </dgm:pt>
    <dgm:pt modelId="{76924035-D0C9-4D3F-A0C0-729E5694B7C3}" type="parTrans" cxnId="{F2A7F66B-46E1-41AC-A921-38DE8A5F578A}">
      <dgm:prSet/>
      <dgm:spPr/>
      <dgm:t>
        <a:bodyPr/>
        <a:lstStyle/>
        <a:p>
          <a:endParaRPr lang="en-US"/>
        </a:p>
      </dgm:t>
    </dgm:pt>
    <dgm:pt modelId="{2C1F738E-AC9F-45DF-AAB4-00AF75034B29}" type="sibTrans" cxnId="{F2A7F66B-46E1-41AC-A921-38DE8A5F578A}">
      <dgm:prSet/>
      <dgm:spPr/>
      <dgm:t>
        <a:bodyPr/>
        <a:lstStyle/>
        <a:p>
          <a:endParaRPr lang="en-US"/>
        </a:p>
      </dgm:t>
    </dgm:pt>
    <dgm:pt modelId="{70F31C31-E9EE-4164-9E75-C16245888A8D}">
      <dgm:prSet/>
      <dgm:spPr/>
      <dgm:t>
        <a:bodyPr/>
        <a:lstStyle/>
        <a:p>
          <a:r>
            <a:rPr lang="en-US"/>
            <a:t>420 SAT Math</a:t>
          </a:r>
        </a:p>
      </dgm:t>
    </dgm:pt>
    <dgm:pt modelId="{FE98F5A3-5BEA-4B7D-9A20-664AE3C5E193}" type="parTrans" cxnId="{25ADD78E-8834-473C-A17F-A337076E4FCC}">
      <dgm:prSet/>
      <dgm:spPr/>
      <dgm:t>
        <a:bodyPr/>
        <a:lstStyle/>
        <a:p>
          <a:endParaRPr lang="en-US"/>
        </a:p>
      </dgm:t>
    </dgm:pt>
    <dgm:pt modelId="{B6D989B0-8546-4521-AE56-1678F0A5F5B0}" type="sibTrans" cxnId="{25ADD78E-8834-473C-A17F-A337076E4FCC}">
      <dgm:prSet/>
      <dgm:spPr/>
      <dgm:t>
        <a:bodyPr/>
        <a:lstStyle/>
        <a:p>
          <a:endParaRPr lang="en-US"/>
        </a:p>
      </dgm:t>
    </dgm:pt>
    <dgm:pt modelId="{574D8831-E504-49FE-BCFF-FA159A585245}">
      <dgm:prSet/>
      <dgm:spPr/>
      <dgm:t>
        <a:bodyPr/>
        <a:lstStyle/>
        <a:p>
          <a:r>
            <a:rPr lang="en-US"/>
            <a:t>16 ACT Math</a:t>
          </a:r>
        </a:p>
      </dgm:t>
    </dgm:pt>
    <dgm:pt modelId="{94CD8004-2BA5-49EB-9F35-EDE73A329833}" type="parTrans" cxnId="{422C6047-AA2B-4F37-99EB-7C01A9C46B90}">
      <dgm:prSet/>
      <dgm:spPr/>
      <dgm:t>
        <a:bodyPr/>
        <a:lstStyle/>
        <a:p>
          <a:endParaRPr lang="en-US"/>
        </a:p>
      </dgm:t>
    </dgm:pt>
    <dgm:pt modelId="{D85C9E01-E5A2-4A7E-9A45-D00C8E837694}" type="sibTrans" cxnId="{422C6047-AA2B-4F37-99EB-7C01A9C46B90}">
      <dgm:prSet/>
      <dgm:spPr/>
      <dgm:t>
        <a:bodyPr/>
        <a:lstStyle/>
        <a:p>
          <a:endParaRPr lang="en-US"/>
        </a:p>
      </dgm:t>
    </dgm:pt>
    <dgm:pt modelId="{F80436B9-DCB9-4295-8030-588716DE24B4}">
      <dgm:prSet/>
      <dgm:spPr/>
      <dgm:t>
        <a:bodyPr/>
        <a:lstStyle/>
        <a:p>
          <a:r>
            <a:rPr lang="en-US" dirty="0"/>
            <a:t>430 PSAT Math</a:t>
          </a:r>
        </a:p>
      </dgm:t>
    </dgm:pt>
    <dgm:pt modelId="{6C915C40-D173-4D21-ADD0-0E197736611E}" type="parTrans" cxnId="{711B6720-BD3D-469C-B784-6C439586162E}">
      <dgm:prSet/>
      <dgm:spPr/>
      <dgm:t>
        <a:bodyPr/>
        <a:lstStyle/>
        <a:p>
          <a:endParaRPr lang="en-US"/>
        </a:p>
      </dgm:t>
    </dgm:pt>
    <dgm:pt modelId="{D6255A3A-298D-4DAB-9859-174071B9F51F}" type="sibTrans" cxnId="{711B6720-BD3D-469C-B784-6C439586162E}">
      <dgm:prSet/>
      <dgm:spPr/>
      <dgm:t>
        <a:bodyPr/>
        <a:lstStyle/>
        <a:p>
          <a:endParaRPr lang="en-US"/>
        </a:p>
      </dgm:t>
    </dgm:pt>
    <dgm:pt modelId="{6FFCC332-DC97-46FF-B058-EA05EC99479A}">
      <dgm:prSet/>
      <dgm:spPr/>
      <dgm:t>
        <a:bodyPr/>
        <a:lstStyle/>
        <a:p>
          <a:r>
            <a:rPr lang="en-US" dirty="0"/>
            <a:t>Sum 36 Verbal Reasoning/Grammar on CLT</a:t>
          </a:r>
        </a:p>
      </dgm:t>
    </dgm:pt>
    <dgm:pt modelId="{5ACFCB0B-3777-4251-A488-73CF2FC5F761}" type="parTrans" cxnId="{36368998-ADD5-4AF1-811B-A868A320522C}">
      <dgm:prSet/>
      <dgm:spPr/>
      <dgm:t>
        <a:bodyPr/>
        <a:lstStyle/>
        <a:p>
          <a:endParaRPr lang="en-US"/>
        </a:p>
      </dgm:t>
    </dgm:pt>
    <dgm:pt modelId="{F47C3563-4CF7-40BA-B5DC-9E4B5E604C1A}" type="sibTrans" cxnId="{36368998-ADD5-4AF1-811B-A868A320522C}">
      <dgm:prSet/>
      <dgm:spPr/>
      <dgm:t>
        <a:bodyPr/>
        <a:lstStyle/>
        <a:p>
          <a:endParaRPr lang="en-US"/>
        </a:p>
      </dgm:t>
    </dgm:pt>
    <dgm:pt modelId="{E5F0B0D4-FA6F-4CCA-AE4F-14C430591538}">
      <dgm:prSet/>
      <dgm:spPr/>
      <dgm:t>
        <a:bodyPr/>
        <a:lstStyle/>
        <a:p>
          <a:r>
            <a:rPr lang="en-US" dirty="0"/>
            <a:t>11 CLT Quantitative</a:t>
          </a:r>
        </a:p>
      </dgm:t>
    </dgm:pt>
    <dgm:pt modelId="{72BCD51A-683A-4C96-A9FE-9F8B32E57D04}" type="parTrans" cxnId="{1DDDEB61-EB64-41B9-974E-412195479D51}">
      <dgm:prSet/>
      <dgm:spPr/>
      <dgm:t>
        <a:bodyPr/>
        <a:lstStyle/>
        <a:p>
          <a:endParaRPr lang="en-US"/>
        </a:p>
      </dgm:t>
    </dgm:pt>
    <dgm:pt modelId="{05A68792-83C1-499A-AA01-5B2681E86D77}" type="sibTrans" cxnId="{1DDDEB61-EB64-41B9-974E-412195479D51}">
      <dgm:prSet/>
      <dgm:spPr/>
      <dgm:t>
        <a:bodyPr/>
        <a:lstStyle/>
        <a:p>
          <a:endParaRPr lang="en-US"/>
        </a:p>
      </dgm:t>
    </dgm:pt>
    <dgm:pt modelId="{9C5CF8A6-DBD4-405C-AB47-0D4AC760C5CA}" type="pres">
      <dgm:prSet presAssocID="{993CE9CB-DB32-41AC-9909-DEBD12A4B356}" presName="linear" presStyleCnt="0">
        <dgm:presLayoutVars>
          <dgm:dir/>
          <dgm:animLvl val="lvl"/>
          <dgm:resizeHandles val="exact"/>
        </dgm:presLayoutVars>
      </dgm:prSet>
      <dgm:spPr/>
    </dgm:pt>
    <dgm:pt modelId="{E0973BE1-8948-4B0E-B188-1EB973E880D4}" type="pres">
      <dgm:prSet presAssocID="{D74BC764-6E4C-4571-A2FB-1C6642F3C004}" presName="parentLin" presStyleCnt="0"/>
      <dgm:spPr/>
    </dgm:pt>
    <dgm:pt modelId="{1E58EAC6-4C14-4A51-86D5-53A563CDDA63}" type="pres">
      <dgm:prSet presAssocID="{D74BC764-6E4C-4571-A2FB-1C6642F3C004}" presName="parentLeftMargin" presStyleLbl="node1" presStyleIdx="0" presStyleCnt="2"/>
      <dgm:spPr/>
    </dgm:pt>
    <dgm:pt modelId="{EB706244-3D7F-464C-9EE5-BC03AA07DE45}" type="pres">
      <dgm:prSet presAssocID="{D74BC764-6E4C-4571-A2FB-1C6642F3C004}" presName="parentText" presStyleLbl="node1" presStyleIdx="0" presStyleCnt="2">
        <dgm:presLayoutVars>
          <dgm:chMax val="0"/>
          <dgm:bulletEnabled val="1"/>
        </dgm:presLayoutVars>
      </dgm:prSet>
      <dgm:spPr/>
    </dgm:pt>
    <dgm:pt modelId="{F216F778-AEF5-426A-A71B-E9C8471084E6}" type="pres">
      <dgm:prSet presAssocID="{D74BC764-6E4C-4571-A2FB-1C6642F3C004}" presName="negativeSpace" presStyleCnt="0"/>
      <dgm:spPr/>
    </dgm:pt>
    <dgm:pt modelId="{033B6E68-F00C-4C5D-92B9-D44050FE827B}" type="pres">
      <dgm:prSet presAssocID="{D74BC764-6E4C-4571-A2FB-1C6642F3C004}" presName="childText" presStyleLbl="conFgAcc1" presStyleIdx="0" presStyleCnt="2">
        <dgm:presLayoutVars>
          <dgm:bulletEnabled val="1"/>
        </dgm:presLayoutVars>
      </dgm:prSet>
      <dgm:spPr/>
    </dgm:pt>
    <dgm:pt modelId="{E11DDA5E-75D4-4A10-ADAA-EB0044DBD6D1}" type="pres">
      <dgm:prSet presAssocID="{C3056591-3F8E-45CB-8F6C-44C4C832B532}" presName="spaceBetweenRectangles" presStyleCnt="0"/>
      <dgm:spPr/>
    </dgm:pt>
    <dgm:pt modelId="{DDD1FDA6-DB6A-4630-88E9-3E729D349BE5}" type="pres">
      <dgm:prSet presAssocID="{EF307676-E7D9-4404-B87A-6D8F34C16153}" presName="parentLin" presStyleCnt="0"/>
      <dgm:spPr/>
    </dgm:pt>
    <dgm:pt modelId="{0BF49B72-238A-43C5-A56F-829F43A828F8}" type="pres">
      <dgm:prSet presAssocID="{EF307676-E7D9-4404-B87A-6D8F34C16153}" presName="parentLeftMargin" presStyleLbl="node1" presStyleIdx="0" presStyleCnt="2"/>
      <dgm:spPr/>
    </dgm:pt>
    <dgm:pt modelId="{9EE52F56-0305-47AF-92C4-5F0F04A7F997}" type="pres">
      <dgm:prSet presAssocID="{EF307676-E7D9-4404-B87A-6D8F34C16153}" presName="parentText" presStyleLbl="node1" presStyleIdx="1" presStyleCnt="2">
        <dgm:presLayoutVars>
          <dgm:chMax val="0"/>
          <dgm:bulletEnabled val="1"/>
        </dgm:presLayoutVars>
      </dgm:prSet>
      <dgm:spPr/>
    </dgm:pt>
    <dgm:pt modelId="{3B9A0471-95DF-4831-87CD-B1E428F7FB1C}" type="pres">
      <dgm:prSet presAssocID="{EF307676-E7D9-4404-B87A-6D8F34C16153}" presName="negativeSpace" presStyleCnt="0"/>
      <dgm:spPr/>
    </dgm:pt>
    <dgm:pt modelId="{53EE9C3F-88EA-48D1-9307-DAB8A1945CA1}" type="pres">
      <dgm:prSet presAssocID="{EF307676-E7D9-4404-B87A-6D8F34C16153}" presName="childText" presStyleLbl="conFgAcc1" presStyleIdx="1" presStyleCnt="2">
        <dgm:presLayoutVars>
          <dgm:bulletEnabled val="1"/>
        </dgm:presLayoutVars>
      </dgm:prSet>
      <dgm:spPr/>
    </dgm:pt>
  </dgm:ptLst>
  <dgm:cxnLst>
    <dgm:cxn modelId="{D96DC704-79B3-45D7-9ECF-0CCDEB1C0C97}" type="presOf" srcId="{F80436B9-DCB9-4295-8030-588716DE24B4}" destId="{53EE9C3F-88EA-48D1-9307-DAB8A1945CA1}" srcOrd="0" destOrd="3" presId="urn:microsoft.com/office/officeart/2005/8/layout/list1"/>
    <dgm:cxn modelId="{05955A07-9F53-4D0C-B67B-AAAFECC0050F}" srcId="{49725ACB-AEC7-4109-AA0A-EABD7139DC83}" destId="{5AECF8BE-D629-4D52-A4A5-11693455C433}" srcOrd="0" destOrd="0" parTransId="{1446BBB6-DA4D-4DCA-B3F7-61F572CBE25B}" sibTransId="{E04FFC91-C5FF-4FD2-BB71-245D07B155D1}"/>
    <dgm:cxn modelId="{74F24712-9DB9-4D72-9768-6656861D215A}" type="presOf" srcId="{6FFCC332-DC97-46FF-B058-EA05EC99479A}" destId="{033B6E68-F00C-4C5D-92B9-D44050FE827B}" srcOrd="0" destOrd="3" presId="urn:microsoft.com/office/officeart/2005/8/layout/list1"/>
    <dgm:cxn modelId="{19151E1B-0985-4220-8FF0-5AAB1479D304}" type="presOf" srcId="{E5F0B0D4-FA6F-4CCA-AE4F-14C430591538}" destId="{53EE9C3F-88EA-48D1-9307-DAB8A1945CA1}" srcOrd="0" destOrd="4" presId="urn:microsoft.com/office/officeart/2005/8/layout/list1"/>
    <dgm:cxn modelId="{711B6720-BD3D-469C-B784-6C439586162E}" srcId="{22943125-4FD9-41BC-A105-AFDC974ACB9B}" destId="{F80436B9-DCB9-4295-8030-588716DE24B4}" srcOrd="2" destOrd="0" parTransId="{6C915C40-D173-4D21-ADD0-0E197736611E}" sibTransId="{D6255A3A-298D-4DAB-9859-174071B9F51F}"/>
    <dgm:cxn modelId="{5D4E0A33-1926-4F17-8950-AB9C6E5BF8FC}" type="presOf" srcId="{574D8831-E504-49FE-BCFF-FA159A585245}" destId="{53EE9C3F-88EA-48D1-9307-DAB8A1945CA1}" srcOrd="0" destOrd="2" presId="urn:microsoft.com/office/officeart/2005/8/layout/list1"/>
    <dgm:cxn modelId="{1DDDEB61-EB64-41B9-974E-412195479D51}" srcId="{22943125-4FD9-41BC-A105-AFDC974ACB9B}" destId="{E5F0B0D4-FA6F-4CCA-AE4F-14C430591538}" srcOrd="3" destOrd="0" parTransId="{72BCD51A-683A-4C96-A9FE-9F8B32E57D04}" sibTransId="{05A68792-83C1-499A-AA01-5B2681E86D77}"/>
    <dgm:cxn modelId="{422C6047-AA2B-4F37-99EB-7C01A9C46B90}" srcId="{22943125-4FD9-41BC-A105-AFDC974ACB9B}" destId="{574D8831-E504-49FE-BCFF-FA159A585245}" srcOrd="1" destOrd="0" parTransId="{94CD8004-2BA5-49EB-9F35-EDE73A329833}" sibTransId="{D85C9E01-E5A2-4A7E-9A45-D00C8E837694}"/>
    <dgm:cxn modelId="{D1EB3D68-21CB-40B5-98D8-A2343E9D0C55}" type="presOf" srcId="{70F31C31-E9EE-4164-9E75-C16245888A8D}" destId="{53EE9C3F-88EA-48D1-9307-DAB8A1945CA1}" srcOrd="0" destOrd="1" presId="urn:microsoft.com/office/officeart/2005/8/layout/list1"/>
    <dgm:cxn modelId="{02B48E68-6B80-4ED1-BEC2-03CF06A782B6}" type="presOf" srcId="{22943125-4FD9-41BC-A105-AFDC974ACB9B}" destId="{53EE9C3F-88EA-48D1-9307-DAB8A1945CA1}" srcOrd="0" destOrd="0" presId="urn:microsoft.com/office/officeart/2005/8/layout/list1"/>
    <dgm:cxn modelId="{39596B4A-950A-4879-8EF1-5DEE8CE47E3C}" type="presOf" srcId="{49725ACB-AEC7-4109-AA0A-EABD7139DC83}" destId="{033B6E68-F00C-4C5D-92B9-D44050FE827B}" srcOrd="0" destOrd="0" presId="urn:microsoft.com/office/officeart/2005/8/layout/list1"/>
    <dgm:cxn modelId="{F2A7F66B-46E1-41AC-A921-38DE8A5F578A}" srcId="{EF307676-E7D9-4404-B87A-6D8F34C16153}" destId="{22943125-4FD9-41BC-A105-AFDC974ACB9B}" srcOrd="0" destOrd="0" parTransId="{76924035-D0C9-4D3F-A0C0-729E5694B7C3}" sibTransId="{2C1F738E-AC9F-45DF-AAB4-00AF75034B29}"/>
    <dgm:cxn modelId="{84159854-ADFA-4DA0-A315-9A9AE367D9FC}" srcId="{49725ACB-AEC7-4109-AA0A-EABD7139DC83}" destId="{44B9E530-75B5-4A03-90A9-E8F20B8DAA3D}" srcOrd="1" destOrd="0" parTransId="{552711C8-E893-4D5C-964A-0CB32119299C}" sibTransId="{816B8D19-C7E3-4C21-8643-C2C91F45015E}"/>
    <dgm:cxn modelId="{BB368A81-0FA8-4185-9AD8-D5E4AD295F21}" type="presOf" srcId="{EF307676-E7D9-4404-B87A-6D8F34C16153}" destId="{9EE52F56-0305-47AF-92C4-5F0F04A7F997}" srcOrd="1" destOrd="0" presId="urn:microsoft.com/office/officeart/2005/8/layout/list1"/>
    <dgm:cxn modelId="{25ADD78E-8834-473C-A17F-A337076E4FCC}" srcId="{22943125-4FD9-41BC-A105-AFDC974ACB9B}" destId="{70F31C31-E9EE-4164-9E75-C16245888A8D}" srcOrd="0" destOrd="0" parTransId="{FE98F5A3-5BEA-4B7D-9A20-664AE3C5E193}" sibTransId="{B6D989B0-8546-4521-AE56-1678F0A5F5B0}"/>
    <dgm:cxn modelId="{36368998-ADD5-4AF1-811B-A868A320522C}" srcId="{49725ACB-AEC7-4109-AA0A-EABD7139DC83}" destId="{6FFCC332-DC97-46FF-B058-EA05EC99479A}" srcOrd="2" destOrd="0" parTransId="{5ACFCB0B-3777-4251-A488-73CF2FC5F761}" sibTransId="{F47C3563-4CF7-40BA-B5DC-9E4B5E604C1A}"/>
    <dgm:cxn modelId="{15B51AA2-DE94-45B8-AD65-05B96D11A7D8}" type="presOf" srcId="{993CE9CB-DB32-41AC-9909-DEBD12A4B356}" destId="{9C5CF8A6-DBD4-405C-AB47-0D4AC760C5CA}" srcOrd="0" destOrd="0" presId="urn:microsoft.com/office/officeart/2005/8/layout/list1"/>
    <dgm:cxn modelId="{3F6FFDB6-B380-41C0-964A-D9888960EEFD}" type="presOf" srcId="{44B9E530-75B5-4A03-90A9-E8F20B8DAA3D}" destId="{033B6E68-F00C-4C5D-92B9-D44050FE827B}" srcOrd="0" destOrd="2" presId="urn:microsoft.com/office/officeart/2005/8/layout/list1"/>
    <dgm:cxn modelId="{5F62A7B9-5BA0-40EC-BA16-B7B1F3E5CFAF}" type="presOf" srcId="{EF307676-E7D9-4404-B87A-6D8F34C16153}" destId="{0BF49B72-238A-43C5-A56F-829F43A828F8}" srcOrd="0" destOrd="0" presId="urn:microsoft.com/office/officeart/2005/8/layout/list1"/>
    <dgm:cxn modelId="{3A1051C0-7531-4BD1-BCD6-4576D8319A80}" srcId="{D74BC764-6E4C-4571-A2FB-1C6642F3C004}" destId="{49725ACB-AEC7-4109-AA0A-EABD7139DC83}" srcOrd="0" destOrd="0" parTransId="{BF6CFF5B-9A3C-4DC1-8B43-C9DAB55492E3}" sibTransId="{7CE2E219-1E2C-4310-B340-BEF248DBE8AC}"/>
    <dgm:cxn modelId="{BBD55CC1-DDD2-418A-AAB9-E24E782F4564}" type="presOf" srcId="{D74BC764-6E4C-4571-A2FB-1C6642F3C004}" destId="{EB706244-3D7F-464C-9EE5-BC03AA07DE45}" srcOrd="1" destOrd="0" presId="urn:microsoft.com/office/officeart/2005/8/layout/list1"/>
    <dgm:cxn modelId="{7A709BC1-B829-4624-85B2-9496F50185FC}" type="presOf" srcId="{D74BC764-6E4C-4571-A2FB-1C6642F3C004}" destId="{1E58EAC6-4C14-4A51-86D5-53A563CDDA63}" srcOrd="0" destOrd="0" presId="urn:microsoft.com/office/officeart/2005/8/layout/list1"/>
    <dgm:cxn modelId="{6DC2C7D1-A7D3-4142-8F72-C9DAD4B6A3B4}" srcId="{993CE9CB-DB32-41AC-9909-DEBD12A4B356}" destId="{EF307676-E7D9-4404-B87A-6D8F34C16153}" srcOrd="1" destOrd="0" parTransId="{38B6027E-8D26-4029-A75B-76ACC8E8B274}" sibTransId="{0AEEF902-3EDB-400A-9612-731CC8CD1098}"/>
    <dgm:cxn modelId="{D57F5CE5-4BFB-4D5C-A478-0F90295B3824}" srcId="{993CE9CB-DB32-41AC-9909-DEBD12A4B356}" destId="{D74BC764-6E4C-4571-A2FB-1C6642F3C004}" srcOrd="0" destOrd="0" parTransId="{E973B3DD-E4FE-437A-BDCD-F42AB9F9351E}" sibTransId="{C3056591-3F8E-45CB-8F6C-44C4C832B532}"/>
    <dgm:cxn modelId="{D2D83EF0-AFAC-4180-A629-E22A1FC0CF59}" type="presOf" srcId="{5AECF8BE-D629-4D52-A4A5-11693455C433}" destId="{033B6E68-F00C-4C5D-92B9-D44050FE827B}" srcOrd="0" destOrd="1" presId="urn:microsoft.com/office/officeart/2005/8/layout/list1"/>
    <dgm:cxn modelId="{F13148ED-1474-433C-9233-D2D421F7ACA5}" type="presParOf" srcId="{9C5CF8A6-DBD4-405C-AB47-0D4AC760C5CA}" destId="{E0973BE1-8948-4B0E-B188-1EB973E880D4}" srcOrd="0" destOrd="0" presId="urn:microsoft.com/office/officeart/2005/8/layout/list1"/>
    <dgm:cxn modelId="{773D07E0-EFB3-4F7F-9B6E-F7529645895A}" type="presParOf" srcId="{E0973BE1-8948-4B0E-B188-1EB973E880D4}" destId="{1E58EAC6-4C14-4A51-86D5-53A563CDDA63}" srcOrd="0" destOrd="0" presId="urn:microsoft.com/office/officeart/2005/8/layout/list1"/>
    <dgm:cxn modelId="{D34F7E14-7698-4BAC-A543-38315F77CA82}" type="presParOf" srcId="{E0973BE1-8948-4B0E-B188-1EB973E880D4}" destId="{EB706244-3D7F-464C-9EE5-BC03AA07DE45}" srcOrd="1" destOrd="0" presId="urn:microsoft.com/office/officeart/2005/8/layout/list1"/>
    <dgm:cxn modelId="{7D1BD029-E9F5-43A7-B82D-F1ED1A6D67BA}" type="presParOf" srcId="{9C5CF8A6-DBD4-405C-AB47-0D4AC760C5CA}" destId="{F216F778-AEF5-426A-A71B-E9C8471084E6}" srcOrd="1" destOrd="0" presId="urn:microsoft.com/office/officeart/2005/8/layout/list1"/>
    <dgm:cxn modelId="{592F5EF9-CFE0-4FBD-A08C-0981E0B1D7DC}" type="presParOf" srcId="{9C5CF8A6-DBD4-405C-AB47-0D4AC760C5CA}" destId="{033B6E68-F00C-4C5D-92B9-D44050FE827B}" srcOrd="2" destOrd="0" presId="urn:microsoft.com/office/officeart/2005/8/layout/list1"/>
    <dgm:cxn modelId="{CEEC67E8-906A-4A8C-9C10-BE2F14ECBAF7}" type="presParOf" srcId="{9C5CF8A6-DBD4-405C-AB47-0D4AC760C5CA}" destId="{E11DDA5E-75D4-4A10-ADAA-EB0044DBD6D1}" srcOrd="3" destOrd="0" presId="urn:microsoft.com/office/officeart/2005/8/layout/list1"/>
    <dgm:cxn modelId="{2F792C74-49E5-4179-8453-C23563206330}" type="presParOf" srcId="{9C5CF8A6-DBD4-405C-AB47-0D4AC760C5CA}" destId="{DDD1FDA6-DB6A-4630-88E9-3E729D349BE5}" srcOrd="4" destOrd="0" presId="urn:microsoft.com/office/officeart/2005/8/layout/list1"/>
    <dgm:cxn modelId="{21C6BE3B-0F43-4755-A73F-67C79649D58C}" type="presParOf" srcId="{DDD1FDA6-DB6A-4630-88E9-3E729D349BE5}" destId="{0BF49B72-238A-43C5-A56F-829F43A828F8}" srcOrd="0" destOrd="0" presId="urn:microsoft.com/office/officeart/2005/8/layout/list1"/>
    <dgm:cxn modelId="{5200BCF4-8E6D-4E9F-886F-34560434281B}" type="presParOf" srcId="{DDD1FDA6-DB6A-4630-88E9-3E729D349BE5}" destId="{9EE52F56-0305-47AF-92C4-5F0F04A7F997}" srcOrd="1" destOrd="0" presId="urn:microsoft.com/office/officeart/2005/8/layout/list1"/>
    <dgm:cxn modelId="{8B123D74-8D23-4CA3-9E8D-781D9B4ECD2C}" type="presParOf" srcId="{9C5CF8A6-DBD4-405C-AB47-0D4AC760C5CA}" destId="{3B9A0471-95DF-4831-87CD-B1E428F7FB1C}" srcOrd="5" destOrd="0" presId="urn:microsoft.com/office/officeart/2005/8/layout/list1"/>
    <dgm:cxn modelId="{FC671EF1-912C-4715-85CC-DBB27806A5DE}" type="presParOf" srcId="{9C5CF8A6-DBD4-405C-AB47-0D4AC760C5CA}" destId="{53EE9C3F-88EA-48D1-9307-DAB8A1945CA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3399F-F06B-4D6E-A6E0-462906100D6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80A1D11-92B1-4DF2-A4D1-006EFCA2E41F}">
      <dgm:prSet/>
      <dgm:spPr/>
      <dgm:t>
        <a:bodyPr/>
        <a:lstStyle/>
        <a:p>
          <a:pPr>
            <a:lnSpc>
              <a:spcPct val="100000"/>
            </a:lnSpc>
            <a:defRPr b="1"/>
          </a:pPr>
          <a:r>
            <a:rPr lang="en-US"/>
            <a:t>English</a:t>
          </a:r>
        </a:p>
      </dgm:t>
    </dgm:pt>
    <dgm:pt modelId="{204573E7-4A1F-4BBD-AB1C-FE2DC1CD1AE7}" type="parTrans" cxnId="{441FBF6F-A370-433E-BDED-083C4659F2BD}">
      <dgm:prSet/>
      <dgm:spPr/>
      <dgm:t>
        <a:bodyPr/>
        <a:lstStyle/>
        <a:p>
          <a:endParaRPr lang="en-US"/>
        </a:p>
      </dgm:t>
    </dgm:pt>
    <dgm:pt modelId="{575FE940-EED6-4395-999E-D6F8616430F6}" type="sibTrans" cxnId="{441FBF6F-A370-433E-BDED-083C4659F2BD}">
      <dgm:prSet/>
      <dgm:spPr/>
      <dgm:t>
        <a:bodyPr/>
        <a:lstStyle/>
        <a:p>
          <a:endParaRPr lang="en-US"/>
        </a:p>
      </dgm:t>
    </dgm:pt>
    <dgm:pt modelId="{3F4B023B-2482-4A62-9EEA-4D86F663F5D5}">
      <dgm:prSet/>
      <dgm:spPr/>
      <dgm:t>
        <a:bodyPr/>
        <a:lstStyle/>
        <a:p>
          <a:pPr>
            <a:lnSpc>
              <a:spcPct val="100000"/>
            </a:lnSpc>
          </a:pPr>
          <a:r>
            <a:rPr lang="en-US" dirty="0"/>
            <a:t>4 credits</a:t>
          </a:r>
        </a:p>
      </dgm:t>
    </dgm:pt>
    <dgm:pt modelId="{BF9AE33C-C854-4327-A511-0B713E805268}" type="parTrans" cxnId="{F5F91406-FA8E-4B88-921C-8EB3819DC510}">
      <dgm:prSet/>
      <dgm:spPr/>
      <dgm:t>
        <a:bodyPr/>
        <a:lstStyle/>
        <a:p>
          <a:endParaRPr lang="en-US"/>
        </a:p>
      </dgm:t>
    </dgm:pt>
    <dgm:pt modelId="{278A4F02-0BC0-4BE1-9F28-2BB9EA1406A6}" type="sibTrans" cxnId="{F5F91406-FA8E-4B88-921C-8EB3819DC510}">
      <dgm:prSet/>
      <dgm:spPr/>
      <dgm:t>
        <a:bodyPr/>
        <a:lstStyle/>
        <a:p>
          <a:endParaRPr lang="en-US"/>
        </a:p>
      </dgm:t>
    </dgm:pt>
    <dgm:pt modelId="{8FD3AFB6-3610-4286-B66B-12D79D0ADB46}">
      <dgm:prSet/>
      <dgm:spPr/>
      <dgm:t>
        <a:bodyPr/>
        <a:lstStyle/>
        <a:p>
          <a:pPr>
            <a:lnSpc>
              <a:spcPct val="100000"/>
            </a:lnSpc>
            <a:defRPr b="1"/>
          </a:pPr>
          <a:r>
            <a:rPr lang="en-US"/>
            <a:t>Math</a:t>
          </a:r>
        </a:p>
      </dgm:t>
    </dgm:pt>
    <dgm:pt modelId="{B9A25E6E-E28C-4867-B266-164BAA033ECB}" type="parTrans" cxnId="{B2D8EA74-46DA-48CE-BDD2-700A349E2E65}">
      <dgm:prSet/>
      <dgm:spPr/>
      <dgm:t>
        <a:bodyPr/>
        <a:lstStyle/>
        <a:p>
          <a:endParaRPr lang="en-US"/>
        </a:p>
      </dgm:t>
    </dgm:pt>
    <dgm:pt modelId="{A1456CFD-BA93-470F-85DF-E3F8A540FE03}" type="sibTrans" cxnId="{B2D8EA74-46DA-48CE-BDD2-700A349E2E65}">
      <dgm:prSet/>
      <dgm:spPr/>
      <dgm:t>
        <a:bodyPr/>
        <a:lstStyle/>
        <a:p>
          <a:endParaRPr lang="en-US"/>
        </a:p>
      </dgm:t>
    </dgm:pt>
    <dgm:pt modelId="{C49EC83C-7111-4B07-9E38-37F1B42A670B}">
      <dgm:prSet/>
      <dgm:spPr/>
      <dgm:t>
        <a:bodyPr/>
        <a:lstStyle/>
        <a:p>
          <a:pPr>
            <a:lnSpc>
              <a:spcPct val="100000"/>
            </a:lnSpc>
          </a:pPr>
          <a:r>
            <a:rPr lang="en-US"/>
            <a:t>4 credits, must include Algebra 1 (1.0) and Geometry (1.0)</a:t>
          </a:r>
        </a:p>
      </dgm:t>
    </dgm:pt>
    <dgm:pt modelId="{8C1498D3-061D-4BCA-BA6A-D0B8A81B74C2}" type="parTrans" cxnId="{E0111E32-3D90-44B6-8F1E-BFBFB1B1766D}">
      <dgm:prSet/>
      <dgm:spPr/>
      <dgm:t>
        <a:bodyPr/>
        <a:lstStyle/>
        <a:p>
          <a:endParaRPr lang="en-US"/>
        </a:p>
      </dgm:t>
    </dgm:pt>
    <dgm:pt modelId="{F7F752B4-BD90-48C9-91B7-1C85E9986ADA}" type="sibTrans" cxnId="{E0111E32-3D90-44B6-8F1E-BFBFB1B1766D}">
      <dgm:prSet/>
      <dgm:spPr/>
      <dgm:t>
        <a:bodyPr/>
        <a:lstStyle/>
        <a:p>
          <a:endParaRPr lang="en-US"/>
        </a:p>
      </dgm:t>
    </dgm:pt>
    <dgm:pt modelId="{5A378B82-A9B5-4466-9023-CF29FD8BAAD7}">
      <dgm:prSet/>
      <dgm:spPr/>
      <dgm:t>
        <a:bodyPr/>
        <a:lstStyle/>
        <a:p>
          <a:pPr>
            <a:lnSpc>
              <a:spcPct val="100000"/>
            </a:lnSpc>
            <a:defRPr b="1"/>
          </a:pPr>
          <a:r>
            <a:rPr lang="en-US"/>
            <a:t>Science</a:t>
          </a:r>
        </a:p>
      </dgm:t>
    </dgm:pt>
    <dgm:pt modelId="{CD5FF04F-C673-4070-89C8-3BA7D293F7F0}" type="parTrans" cxnId="{398C1BE7-F10A-4A7B-9421-DCE86F26BBCD}">
      <dgm:prSet/>
      <dgm:spPr/>
      <dgm:t>
        <a:bodyPr/>
        <a:lstStyle/>
        <a:p>
          <a:endParaRPr lang="en-US"/>
        </a:p>
      </dgm:t>
    </dgm:pt>
    <dgm:pt modelId="{982A946D-C79E-4B94-A3E2-3EBD9F69C03D}" type="sibTrans" cxnId="{398C1BE7-F10A-4A7B-9421-DCE86F26BBCD}">
      <dgm:prSet/>
      <dgm:spPr/>
      <dgm:t>
        <a:bodyPr/>
        <a:lstStyle/>
        <a:p>
          <a:endParaRPr lang="en-US"/>
        </a:p>
      </dgm:t>
    </dgm:pt>
    <dgm:pt modelId="{8E3DD6C7-8C88-4F4E-A593-F3D711445C11}">
      <dgm:prSet/>
      <dgm:spPr/>
      <dgm:t>
        <a:bodyPr/>
        <a:lstStyle/>
        <a:p>
          <a:pPr>
            <a:lnSpc>
              <a:spcPct val="100000"/>
            </a:lnSpc>
          </a:pPr>
          <a:r>
            <a:rPr lang="en-US"/>
            <a:t>3 credits, must include Biology (1.0)</a:t>
          </a:r>
        </a:p>
      </dgm:t>
    </dgm:pt>
    <dgm:pt modelId="{BC9A968A-309A-454F-ABAE-F4D5646A184C}" type="parTrans" cxnId="{32699639-0460-4492-9DDE-835EEBBDF395}">
      <dgm:prSet/>
      <dgm:spPr/>
      <dgm:t>
        <a:bodyPr/>
        <a:lstStyle/>
        <a:p>
          <a:endParaRPr lang="en-US"/>
        </a:p>
      </dgm:t>
    </dgm:pt>
    <dgm:pt modelId="{F384F67E-B868-42EB-9896-3A1F939E7367}" type="sibTrans" cxnId="{32699639-0460-4492-9DDE-835EEBBDF395}">
      <dgm:prSet/>
      <dgm:spPr/>
      <dgm:t>
        <a:bodyPr/>
        <a:lstStyle/>
        <a:p>
          <a:endParaRPr lang="en-US"/>
        </a:p>
      </dgm:t>
    </dgm:pt>
    <dgm:pt modelId="{4FE41D7A-D4BF-42C8-803B-815C25302BAE}">
      <dgm:prSet/>
      <dgm:spPr/>
      <dgm:t>
        <a:bodyPr/>
        <a:lstStyle/>
        <a:p>
          <a:pPr>
            <a:lnSpc>
              <a:spcPct val="100000"/>
            </a:lnSpc>
            <a:defRPr b="1"/>
          </a:pPr>
          <a:r>
            <a:rPr lang="en-US"/>
            <a:t>Social Studies</a:t>
          </a:r>
        </a:p>
      </dgm:t>
    </dgm:pt>
    <dgm:pt modelId="{63577889-AD17-4CBE-806D-D32F20F61DCE}" type="parTrans" cxnId="{83E5856A-AB8F-43E5-9256-D2C7663316E8}">
      <dgm:prSet/>
      <dgm:spPr/>
      <dgm:t>
        <a:bodyPr/>
        <a:lstStyle/>
        <a:p>
          <a:endParaRPr lang="en-US"/>
        </a:p>
      </dgm:t>
    </dgm:pt>
    <dgm:pt modelId="{406D9566-319A-4FD5-8FB1-BA2EB41D5994}" type="sibTrans" cxnId="{83E5856A-AB8F-43E5-9256-D2C7663316E8}">
      <dgm:prSet/>
      <dgm:spPr/>
      <dgm:t>
        <a:bodyPr/>
        <a:lstStyle/>
        <a:p>
          <a:endParaRPr lang="en-US"/>
        </a:p>
      </dgm:t>
    </dgm:pt>
    <dgm:pt modelId="{2CF7EB6A-8882-403E-BF5D-75274AD04859}">
      <dgm:prSet/>
      <dgm:spPr/>
      <dgm:t>
        <a:bodyPr/>
        <a:lstStyle/>
        <a:p>
          <a:pPr>
            <a:lnSpc>
              <a:spcPct val="100000"/>
            </a:lnSpc>
          </a:pPr>
          <a:r>
            <a:rPr lang="en-US"/>
            <a:t>American Government (0.5)</a:t>
          </a:r>
        </a:p>
      </dgm:t>
    </dgm:pt>
    <dgm:pt modelId="{6AB20EF1-487D-4416-95E3-0B1D022FAFD0}" type="parTrans" cxnId="{FAE46C2B-9F4B-4DC7-B3A1-E8F7F81B171D}">
      <dgm:prSet/>
      <dgm:spPr/>
      <dgm:t>
        <a:bodyPr/>
        <a:lstStyle/>
        <a:p>
          <a:endParaRPr lang="en-US"/>
        </a:p>
      </dgm:t>
    </dgm:pt>
    <dgm:pt modelId="{B7F0A740-08B1-4A30-B4FB-D97C9169B1E5}" type="sibTrans" cxnId="{FAE46C2B-9F4B-4DC7-B3A1-E8F7F81B171D}">
      <dgm:prSet/>
      <dgm:spPr/>
      <dgm:t>
        <a:bodyPr/>
        <a:lstStyle/>
        <a:p>
          <a:endParaRPr lang="en-US"/>
        </a:p>
      </dgm:t>
    </dgm:pt>
    <dgm:pt modelId="{998C78DA-8BF2-4265-9692-2C35279E109D}">
      <dgm:prSet/>
      <dgm:spPr/>
      <dgm:t>
        <a:bodyPr/>
        <a:lstStyle/>
        <a:p>
          <a:pPr>
            <a:lnSpc>
              <a:spcPct val="100000"/>
            </a:lnSpc>
          </a:pPr>
          <a:r>
            <a:rPr lang="en-US"/>
            <a:t>Economics (0.5)</a:t>
          </a:r>
        </a:p>
      </dgm:t>
    </dgm:pt>
    <dgm:pt modelId="{8794F8F9-6C83-4991-A136-EFE2D48B3588}" type="parTrans" cxnId="{84268E6A-CB9C-4C8B-AE65-AF38A1A3C540}">
      <dgm:prSet/>
      <dgm:spPr/>
      <dgm:t>
        <a:bodyPr/>
        <a:lstStyle/>
        <a:p>
          <a:endParaRPr lang="en-US"/>
        </a:p>
      </dgm:t>
    </dgm:pt>
    <dgm:pt modelId="{14ACEBC4-1C16-4F23-ACDB-15D6CD95E99F}" type="sibTrans" cxnId="{84268E6A-CB9C-4C8B-AE65-AF38A1A3C540}">
      <dgm:prSet/>
      <dgm:spPr/>
      <dgm:t>
        <a:bodyPr/>
        <a:lstStyle/>
        <a:p>
          <a:endParaRPr lang="en-US"/>
        </a:p>
      </dgm:t>
    </dgm:pt>
    <dgm:pt modelId="{8F8C1EEF-F17C-42F0-A6F4-814440406D43}">
      <dgm:prSet/>
      <dgm:spPr/>
      <dgm:t>
        <a:bodyPr/>
        <a:lstStyle/>
        <a:p>
          <a:pPr>
            <a:lnSpc>
              <a:spcPct val="100000"/>
            </a:lnSpc>
          </a:pPr>
          <a:r>
            <a:rPr lang="en-US"/>
            <a:t>US History (1.0)</a:t>
          </a:r>
        </a:p>
      </dgm:t>
    </dgm:pt>
    <dgm:pt modelId="{C5D58FA2-3AA3-478E-A1B5-25A7304D8226}" type="parTrans" cxnId="{4ED1142D-CC3F-4AC1-B7D5-5B295E8B1A63}">
      <dgm:prSet/>
      <dgm:spPr/>
      <dgm:t>
        <a:bodyPr/>
        <a:lstStyle/>
        <a:p>
          <a:endParaRPr lang="en-US"/>
        </a:p>
      </dgm:t>
    </dgm:pt>
    <dgm:pt modelId="{E9B2BAE5-0DED-4B8B-924B-DC42DAC6C384}" type="sibTrans" cxnId="{4ED1142D-CC3F-4AC1-B7D5-5B295E8B1A63}">
      <dgm:prSet/>
      <dgm:spPr/>
      <dgm:t>
        <a:bodyPr/>
        <a:lstStyle/>
        <a:p>
          <a:endParaRPr lang="en-US"/>
        </a:p>
      </dgm:t>
    </dgm:pt>
    <dgm:pt modelId="{B568DAAD-9EA4-4ADE-A2FB-BB55C1938EFC}">
      <dgm:prSet/>
      <dgm:spPr/>
      <dgm:t>
        <a:bodyPr/>
        <a:lstStyle/>
        <a:p>
          <a:pPr>
            <a:lnSpc>
              <a:spcPct val="100000"/>
            </a:lnSpc>
          </a:pPr>
          <a:r>
            <a:rPr lang="en-US"/>
            <a:t>World History (1.0)</a:t>
          </a:r>
        </a:p>
      </dgm:t>
    </dgm:pt>
    <dgm:pt modelId="{6BF3D9FB-420F-47FA-9EED-22B8A884BD5A}" type="parTrans" cxnId="{B8A9919C-6626-4B19-80A1-C050CC8D676C}">
      <dgm:prSet/>
      <dgm:spPr/>
      <dgm:t>
        <a:bodyPr/>
        <a:lstStyle/>
        <a:p>
          <a:endParaRPr lang="en-US"/>
        </a:p>
      </dgm:t>
    </dgm:pt>
    <dgm:pt modelId="{A884D7FA-A071-4F1B-A0C0-6A851E237A48}" type="sibTrans" cxnId="{B8A9919C-6626-4B19-80A1-C050CC8D676C}">
      <dgm:prSet/>
      <dgm:spPr/>
      <dgm:t>
        <a:bodyPr/>
        <a:lstStyle/>
        <a:p>
          <a:endParaRPr lang="en-US"/>
        </a:p>
      </dgm:t>
    </dgm:pt>
    <dgm:pt modelId="{F4FE96EB-7FDE-4E35-9E89-504A39B88DD3}" type="pres">
      <dgm:prSet presAssocID="{E573399F-F06B-4D6E-A6E0-462906100D69}" presName="root" presStyleCnt="0">
        <dgm:presLayoutVars>
          <dgm:dir/>
          <dgm:resizeHandles val="exact"/>
        </dgm:presLayoutVars>
      </dgm:prSet>
      <dgm:spPr/>
    </dgm:pt>
    <dgm:pt modelId="{55356A45-39F7-4633-94B7-7C786E6CBCF4}" type="pres">
      <dgm:prSet presAssocID="{B80A1D11-92B1-4DF2-A4D1-006EFCA2E41F}" presName="compNode" presStyleCnt="0"/>
      <dgm:spPr/>
    </dgm:pt>
    <dgm:pt modelId="{7BBDB43B-6356-42B5-8B4D-C11B6D26881F}" type="pres">
      <dgm:prSet presAssocID="{B80A1D11-92B1-4DF2-A4D1-006EFCA2E41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3E55E7B-AF10-4A4E-83FE-205F3D0D7787}" type="pres">
      <dgm:prSet presAssocID="{B80A1D11-92B1-4DF2-A4D1-006EFCA2E41F}" presName="iconSpace" presStyleCnt="0"/>
      <dgm:spPr/>
    </dgm:pt>
    <dgm:pt modelId="{6A0BBE50-F2A5-4226-AFA4-AAE46D6A9441}" type="pres">
      <dgm:prSet presAssocID="{B80A1D11-92B1-4DF2-A4D1-006EFCA2E41F}" presName="parTx" presStyleLbl="revTx" presStyleIdx="0" presStyleCnt="8">
        <dgm:presLayoutVars>
          <dgm:chMax val="0"/>
          <dgm:chPref val="0"/>
        </dgm:presLayoutVars>
      </dgm:prSet>
      <dgm:spPr/>
    </dgm:pt>
    <dgm:pt modelId="{40FE6517-A8E2-466D-B35B-2C0DFDBEADD7}" type="pres">
      <dgm:prSet presAssocID="{B80A1D11-92B1-4DF2-A4D1-006EFCA2E41F}" presName="txSpace" presStyleCnt="0"/>
      <dgm:spPr/>
    </dgm:pt>
    <dgm:pt modelId="{811BB77C-E7FB-4F8B-A21F-88C999C625A3}" type="pres">
      <dgm:prSet presAssocID="{B80A1D11-92B1-4DF2-A4D1-006EFCA2E41F}" presName="desTx" presStyleLbl="revTx" presStyleIdx="1" presStyleCnt="8">
        <dgm:presLayoutVars/>
      </dgm:prSet>
      <dgm:spPr/>
    </dgm:pt>
    <dgm:pt modelId="{FEA7BEE6-7C33-4A1B-ACAC-35E22F8442DD}" type="pres">
      <dgm:prSet presAssocID="{575FE940-EED6-4395-999E-D6F8616430F6}" presName="sibTrans" presStyleCnt="0"/>
      <dgm:spPr/>
    </dgm:pt>
    <dgm:pt modelId="{AA6888A7-682D-46E6-A421-0C0E119E5A6B}" type="pres">
      <dgm:prSet presAssocID="{8FD3AFB6-3610-4286-B66B-12D79D0ADB46}" presName="compNode" presStyleCnt="0"/>
      <dgm:spPr/>
    </dgm:pt>
    <dgm:pt modelId="{1F95FCBC-0947-490E-B25D-228B0FB70FD0}" type="pres">
      <dgm:prSet presAssocID="{8FD3AFB6-3610-4286-B66B-12D79D0ADB4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wing Compass"/>
        </a:ext>
      </dgm:extLst>
    </dgm:pt>
    <dgm:pt modelId="{B76B751C-DDC3-4BF7-90AE-CF2E7096574F}" type="pres">
      <dgm:prSet presAssocID="{8FD3AFB6-3610-4286-B66B-12D79D0ADB46}" presName="iconSpace" presStyleCnt="0"/>
      <dgm:spPr/>
    </dgm:pt>
    <dgm:pt modelId="{0EB0D565-3CA8-49A6-AB41-32598F5D8D33}" type="pres">
      <dgm:prSet presAssocID="{8FD3AFB6-3610-4286-B66B-12D79D0ADB46}" presName="parTx" presStyleLbl="revTx" presStyleIdx="2" presStyleCnt="8">
        <dgm:presLayoutVars>
          <dgm:chMax val="0"/>
          <dgm:chPref val="0"/>
        </dgm:presLayoutVars>
      </dgm:prSet>
      <dgm:spPr/>
    </dgm:pt>
    <dgm:pt modelId="{3EAAB40C-2365-41C3-8546-B86FBD3A75DA}" type="pres">
      <dgm:prSet presAssocID="{8FD3AFB6-3610-4286-B66B-12D79D0ADB46}" presName="txSpace" presStyleCnt="0"/>
      <dgm:spPr/>
    </dgm:pt>
    <dgm:pt modelId="{E6CFA335-CEDD-4485-848B-716CEE2DB332}" type="pres">
      <dgm:prSet presAssocID="{8FD3AFB6-3610-4286-B66B-12D79D0ADB46}" presName="desTx" presStyleLbl="revTx" presStyleIdx="3" presStyleCnt="8">
        <dgm:presLayoutVars/>
      </dgm:prSet>
      <dgm:spPr/>
    </dgm:pt>
    <dgm:pt modelId="{DC4E71A6-10BF-496B-9003-0D7EB68322FD}" type="pres">
      <dgm:prSet presAssocID="{A1456CFD-BA93-470F-85DF-E3F8A540FE03}" presName="sibTrans" presStyleCnt="0"/>
      <dgm:spPr/>
    </dgm:pt>
    <dgm:pt modelId="{ED6608AC-25DC-4BFB-A41E-E8A8EE7D1289}" type="pres">
      <dgm:prSet presAssocID="{5A378B82-A9B5-4466-9023-CF29FD8BAAD7}" presName="compNode" presStyleCnt="0"/>
      <dgm:spPr/>
    </dgm:pt>
    <dgm:pt modelId="{329FB66D-8E9C-4355-8BD8-CDBAF7CD18F8}" type="pres">
      <dgm:prSet presAssocID="{5A378B82-A9B5-4466-9023-CF29FD8BAA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182B0667-7D2B-4AE3-AAF6-CA43234B34AF}" type="pres">
      <dgm:prSet presAssocID="{5A378B82-A9B5-4466-9023-CF29FD8BAAD7}" presName="iconSpace" presStyleCnt="0"/>
      <dgm:spPr/>
    </dgm:pt>
    <dgm:pt modelId="{F837B49A-75B6-4E7E-8399-737401D77D83}" type="pres">
      <dgm:prSet presAssocID="{5A378B82-A9B5-4466-9023-CF29FD8BAAD7}" presName="parTx" presStyleLbl="revTx" presStyleIdx="4" presStyleCnt="8">
        <dgm:presLayoutVars>
          <dgm:chMax val="0"/>
          <dgm:chPref val="0"/>
        </dgm:presLayoutVars>
      </dgm:prSet>
      <dgm:spPr/>
    </dgm:pt>
    <dgm:pt modelId="{ADE8E4A6-CB3C-4CC8-9F30-665B8A56DD17}" type="pres">
      <dgm:prSet presAssocID="{5A378B82-A9B5-4466-9023-CF29FD8BAAD7}" presName="txSpace" presStyleCnt="0"/>
      <dgm:spPr/>
    </dgm:pt>
    <dgm:pt modelId="{B5115379-0F90-4712-8328-F29772A480CF}" type="pres">
      <dgm:prSet presAssocID="{5A378B82-A9B5-4466-9023-CF29FD8BAAD7}" presName="desTx" presStyleLbl="revTx" presStyleIdx="5" presStyleCnt="8">
        <dgm:presLayoutVars/>
      </dgm:prSet>
      <dgm:spPr/>
    </dgm:pt>
    <dgm:pt modelId="{508E75FC-5492-4BDC-8DA8-58135EF7D62A}" type="pres">
      <dgm:prSet presAssocID="{982A946D-C79E-4B94-A3E2-3EBD9F69C03D}" presName="sibTrans" presStyleCnt="0"/>
      <dgm:spPr/>
    </dgm:pt>
    <dgm:pt modelId="{4F13526C-1AAD-46D3-9666-55503EFB869E}" type="pres">
      <dgm:prSet presAssocID="{4FE41D7A-D4BF-42C8-803B-815C25302BAE}" presName="compNode" presStyleCnt="0"/>
      <dgm:spPr/>
    </dgm:pt>
    <dgm:pt modelId="{292BEF12-36C5-48A8-8651-6127AB4AFBF6}" type="pres">
      <dgm:prSet presAssocID="{4FE41D7A-D4BF-42C8-803B-815C25302BA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934FC3B7-F483-4C3C-98D9-2FC6C320B2D5}" type="pres">
      <dgm:prSet presAssocID="{4FE41D7A-D4BF-42C8-803B-815C25302BAE}" presName="iconSpace" presStyleCnt="0"/>
      <dgm:spPr/>
    </dgm:pt>
    <dgm:pt modelId="{32AD8C70-8C2A-4847-882A-FE85E1571BAA}" type="pres">
      <dgm:prSet presAssocID="{4FE41D7A-D4BF-42C8-803B-815C25302BAE}" presName="parTx" presStyleLbl="revTx" presStyleIdx="6" presStyleCnt="8">
        <dgm:presLayoutVars>
          <dgm:chMax val="0"/>
          <dgm:chPref val="0"/>
        </dgm:presLayoutVars>
      </dgm:prSet>
      <dgm:spPr/>
    </dgm:pt>
    <dgm:pt modelId="{65F2D83A-70B2-4594-842B-307F2AB4ABCD}" type="pres">
      <dgm:prSet presAssocID="{4FE41D7A-D4BF-42C8-803B-815C25302BAE}" presName="txSpace" presStyleCnt="0"/>
      <dgm:spPr/>
    </dgm:pt>
    <dgm:pt modelId="{FCE265DA-178A-434D-AD43-2325B7C4EFD0}" type="pres">
      <dgm:prSet presAssocID="{4FE41D7A-D4BF-42C8-803B-815C25302BAE}" presName="desTx" presStyleLbl="revTx" presStyleIdx="7" presStyleCnt="8">
        <dgm:presLayoutVars/>
      </dgm:prSet>
      <dgm:spPr/>
    </dgm:pt>
  </dgm:ptLst>
  <dgm:cxnLst>
    <dgm:cxn modelId="{F5F91406-FA8E-4B88-921C-8EB3819DC510}" srcId="{B80A1D11-92B1-4DF2-A4D1-006EFCA2E41F}" destId="{3F4B023B-2482-4A62-9EEA-4D86F663F5D5}" srcOrd="0" destOrd="0" parTransId="{BF9AE33C-C854-4327-A511-0B713E805268}" sibTransId="{278A4F02-0BC0-4BE1-9F28-2BB9EA1406A6}"/>
    <dgm:cxn modelId="{FAE46C2B-9F4B-4DC7-B3A1-E8F7F81B171D}" srcId="{4FE41D7A-D4BF-42C8-803B-815C25302BAE}" destId="{2CF7EB6A-8882-403E-BF5D-75274AD04859}" srcOrd="0" destOrd="0" parTransId="{6AB20EF1-487D-4416-95E3-0B1D022FAFD0}" sibTransId="{B7F0A740-08B1-4A30-B4FB-D97C9169B1E5}"/>
    <dgm:cxn modelId="{4ED1142D-CC3F-4AC1-B7D5-5B295E8B1A63}" srcId="{4FE41D7A-D4BF-42C8-803B-815C25302BAE}" destId="{8F8C1EEF-F17C-42F0-A6F4-814440406D43}" srcOrd="2" destOrd="0" parTransId="{C5D58FA2-3AA3-478E-A1B5-25A7304D8226}" sibTransId="{E9B2BAE5-0DED-4B8B-924B-DC42DAC6C384}"/>
    <dgm:cxn modelId="{E0111E32-3D90-44B6-8F1E-BFBFB1B1766D}" srcId="{8FD3AFB6-3610-4286-B66B-12D79D0ADB46}" destId="{C49EC83C-7111-4B07-9E38-37F1B42A670B}" srcOrd="0" destOrd="0" parTransId="{8C1498D3-061D-4BCA-BA6A-D0B8A81B74C2}" sibTransId="{F7F752B4-BD90-48C9-91B7-1C85E9986ADA}"/>
    <dgm:cxn modelId="{32699639-0460-4492-9DDE-835EEBBDF395}" srcId="{5A378B82-A9B5-4466-9023-CF29FD8BAAD7}" destId="{8E3DD6C7-8C88-4F4E-A593-F3D711445C11}" srcOrd="0" destOrd="0" parTransId="{BC9A968A-309A-454F-ABAE-F4D5646A184C}" sibTransId="{F384F67E-B868-42EB-9896-3A1F939E7367}"/>
    <dgm:cxn modelId="{20F4D73D-8E22-4BED-9A31-A3C41C30AE0D}" type="presOf" srcId="{B568DAAD-9EA4-4ADE-A2FB-BB55C1938EFC}" destId="{FCE265DA-178A-434D-AD43-2325B7C4EFD0}" srcOrd="0" destOrd="3" presId="urn:microsoft.com/office/officeart/2018/5/layout/CenteredIconLabelDescriptionList"/>
    <dgm:cxn modelId="{162AF85F-74B7-44F7-B9C3-AE27E6B86AF5}" type="presOf" srcId="{2CF7EB6A-8882-403E-BF5D-75274AD04859}" destId="{FCE265DA-178A-434D-AD43-2325B7C4EFD0}" srcOrd="0" destOrd="0" presId="urn:microsoft.com/office/officeart/2018/5/layout/CenteredIconLabelDescriptionList"/>
    <dgm:cxn modelId="{F0FDB665-52B0-45C9-B10B-9EC1BF9FCA2B}" type="presOf" srcId="{3F4B023B-2482-4A62-9EEA-4D86F663F5D5}" destId="{811BB77C-E7FB-4F8B-A21F-88C999C625A3}" srcOrd="0" destOrd="0" presId="urn:microsoft.com/office/officeart/2018/5/layout/CenteredIconLabelDescriptionList"/>
    <dgm:cxn modelId="{FA98D365-F406-4C6F-89F8-0E00DE728814}" type="presOf" srcId="{C49EC83C-7111-4B07-9E38-37F1B42A670B}" destId="{E6CFA335-CEDD-4485-848B-716CEE2DB332}" srcOrd="0" destOrd="0" presId="urn:microsoft.com/office/officeart/2018/5/layout/CenteredIconLabelDescriptionList"/>
    <dgm:cxn modelId="{66A8216A-9F5E-4D71-A418-D181926BDADD}" type="presOf" srcId="{4FE41D7A-D4BF-42C8-803B-815C25302BAE}" destId="{32AD8C70-8C2A-4847-882A-FE85E1571BAA}" srcOrd="0" destOrd="0" presId="urn:microsoft.com/office/officeart/2018/5/layout/CenteredIconLabelDescriptionList"/>
    <dgm:cxn modelId="{83E5856A-AB8F-43E5-9256-D2C7663316E8}" srcId="{E573399F-F06B-4D6E-A6E0-462906100D69}" destId="{4FE41D7A-D4BF-42C8-803B-815C25302BAE}" srcOrd="3" destOrd="0" parTransId="{63577889-AD17-4CBE-806D-D32F20F61DCE}" sibTransId="{406D9566-319A-4FD5-8FB1-BA2EB41D5994}"/>
    <dgm:cxn modelId="{84268E6A-CB9C-4C8B-AE65-AF38A1A3C540}" srcId="{4FE41D7A-D4BF-42C8-803B-815C25302BAE}" destId="{998C78DA-8BF2-4265-9692-2C35279E109D}" srcOrd="1" destOrd="0" parTransId="{8794F8F9-6C83-4991-A136-EFE2D48B3588}" sibTransId="{14ACEBC4-1C16-4F23-ACDB-15D6CD95E99F}"/>
    <dgm:cxn modelId="{441FBF6F-A370-433E-BDED-083C4659F2BD}" srcId="{E573399F-F06B-4D6E-A6E0-462906100D69}" destId="{B80A1D11-92B1-4DF2-A4D1-006EFCA2E41F}" srcOrd="0" destOrd="0" parTransId="{204573E7-4A1F-4BBD-AB1C-FE2DC1CD1AE7}" sibTransId="{575FE940-EED6-4395-999E-D6F8616430F6}"/>
    <dgm:cxn modelId="{B2D8EA74-46DA-48CE-BDD2-700A349E2E65}" srcId="{E573399F-F06B-4D6E-A6E0-462906100D69}" destId="{8FD3AFB6-3610-4286-B66B-12D79D0ADB46}" srcOrd="1" destOrd="0" parTransId="{B9A25E6E-E28C-4867-B266-164BAA033ECB}" sibTransId="{A1456CFD-BA93-470F-85DF-E3F8A540FE03}"/>
    <dgm:cxn modelId="{4C7FEF9B-12E9-475A-BD79-0F3FA3CCBB71}" type="presOf" srcId="{8FD3AFB6-3610-4286-B66B-12D79D0ADB46}" destId="{0EB0D565-3CA8-49A6-AB41-32598F5D8D33}" srcOrd="0" destOrd="0" presId="urn:microsoft.com/office/officeart/2018/5/layout/CenteredIconLabelDescriptionList"/>
    <dgm:cxn modelId="{B8A9919C-6626-4B19-80A1-C050CC8D676C}" srcId="{4FE41D7A-D4BF-42C8-803B-815C25302BAE}" destId="{B568DAAD-9EA4-4ADE-A2FB-BB55C1938EFC}" srcOrd="3" destOrd="0" parTransId="{6BF3D9FB-420F-47FA-9EED-22B8A884BD5A}" sibTransId="{A884D7FA-A071-4F1B-A0C0-6A851E237A48}"/>
    <dgm:cxn modelId="{0282979D-7F57-400F-9B48-3565CC6A8F26}" type="presOf" srcId="{8E3DD6C7-8C88-4F4E-A593-F3D711445C11}" destId="{B5115379-0F90-4712-8328-F29772A480CF}" srcOrd="0" destOrd="0" presId="urn:microsoft.com/office/officeart/2018/5/layout/CenteredIconLabelDescriptionList"/>
    <dgm:cxn modelId="{DBC3DDA5-27E8-47C7-850E-130D3A33820E}" type="presOf" srcId="{E573399F-F06B-4D6E-A6E0-462906100D69}" destId="{F4FE96EB-7FDE-4E35-9E89-504A39B88DD3}" srcOrd="0" destOrd="0" presId="urn:microsoft.com/office/officeart/2018/5/layout/CenteredIconLabelDescriptionList"/>
    <dgm:cxn modelId="{AEB67FBC-E6CB-41D8-B300-2A972AA39DF5}" type="presOf" srcId="{8F8C1EEF-F17C-42F0-A6F4-814440406D43}" destId="{FCE265DA-178A-434D-AD43-2325B7C4EFD0}" srcOrd="0" destOrd="2" presId="urn:microsoft.com/office/officeart/2018/5/layout/CenteredIconLabelDescriptionList"/>
    <dgm:cxn modelId="{B81442C2-BA31-4937-9CC9-79705848B45C}" type="presOf" srcId="{5A378B82-A9B5-4466-9023-CF29FD8BAAD7}" destId="{F837B49A-75B6-4E7E-8399-737401D77D83}" srcOrd="0" destOrd="0" presId="urn:microsoft.com/office/officeart/2018/5/layout/CenteredIconLabelDescriptionList"/>
    <dgm:cxn modelId="{38348DC2-8A41-493D-BD99-8EAD6FA31BA1}" type="presOf" srcId="{B80A1D11-92B1-4DF2-A4D1-006EFCA2E41F}" destId="{6A0BBE50-F2A5-4226-AFA4-AAE46D6A9441}" srcOrd="0" destOrd="0" presId="urn:microsoft.com/office/officeart/2018/5/layout/CenteredIconLabelDescriptionList"/>
    <dgm:cxn modelId="{A1CA9BCB-5283-4E4D-B0C3-6E82CB5858A6}" type="presOf" srcId="{998C78DA-8BF2-4265-9692-2C35279E109D}" destId="{FCE265DA-178A-434D-AD43-2325B7C4EFD0}" srcOrd="0" destOrd="1" presId="urn:microsoft.com/office/officeart/2018/5/layout/CenteredIconLabelDescriptionList"/>
    <dgm:cxn modelId="{398C1BE7-F10A-4A7B-9421-DCE86F26BBCD}" srcId="{E573399F-F06B-4D6E-A6E0-462906100D69}" destId="{5A378B82-A9B5-4466-9023-CF29FD8BAAD7}" srcOrd="2" destOrd="0" parTransId="{CD5FF04F-C673-4070-89C8-3BA7D293F7F0}" sibTransId="{982A946D-C79E-4B94-A3E2-3EBD9F69C03D}"/>
    <dgm:cxn modelId="{6F49ED29-DFD5-4B2D-99AB-83C0D68F3EED}" type="presParOf" srcId="{F4FE96EB-7FDE-4E35-9E89-504A39B88DD3}" destId="{55356A45-39F7-4633-94B7-7C786E6CBCF4}" srcOrd="0" destOrd="0" presId="urn:microsoft.com/office/officeart/2018/5/layout/CenteredIconLabelDescriptionList"/>
    <dgm:cxn modelId="{2525C7D4-3B1A-4E4E-B6A2-329571BE0E71}" type="presParOf" srcId="{55356A45-39F7-4633-94B7-7C786E6CBCF4}" destId="{7BBDB43B-6356-42B5-8B4D-C11B6D26881F}" srcOrd="0" destOrd="0" presId="urn:microsoft.com/office/officeart/2018/5/layout/CenteredIconLabelDescriptionList"/>
    <dgm:cxn modelId="{10988DAD-4672-4383-A57D-FDF84F7BB04D}" type="presParOf" srcId="{55356A45-39F7-4633-94B7-7C786E6CBCF4}" destId="{03E55E7B-AF10-4A4E-83FE-205F3D0D7787}" srcOrd="1" destOrd="0" presId="urn:microsoft.com/office/officeart/2018/5/layout/CenteredIconLabelDescriptionList"/>
    <dgm:cxn modelId="{49114949-1A0D-4512-9DA0-913B0EE57F3F}" type="presParOf" srcId="{55356A45-39F7-4633-94B7-7C786E6CBCF4}" destId="{6A0BBE50-F2A5-4226-AFA4-AAE46D6A9441}" srcOrd="2" destOrd="0" presId="urn:microsoft.com/office/officeart/2018/5/layout/CenteredIconLabelDescriptionList"/>
    <dgm:cxn modelId="{7FF3B843-4518-43D3-83CE-487F5BB87F35}" type="presParOf" srcId="{55356A45-39F7-4633-94B7-7C786E6CBCF4}" destId="{40FE6517-A8E2-466D-B35B-2C0DFDBEADD7}" srcOrd="3" destOrd="0" presId="urn:microsoft.com/office/officeart/2018/5/layout/CenteredIconLabelDescriptionList"/>
    <dgm:cxn modelId="{CDBC2E02-F64A-445F-9317-DF285253EF10}" type="presParOf" srcId="{55356A45-39F7-4633-94B7-7C786E6CBCF4}" destId="{811BB77C-E7FB-4F8B-A21F-88C999C625A3}" srcOrd="4" destOrd="0" presId="urn:microsoft.com/office/officeart/2018/5/layout/CenteredIconLabelDescriptionList"/>
    <dgm:cxn modelId="{F4F2C58D-D3AB-4AD0-90C0-6639A1312383}" type="presParOf" srcId="{F4FE96EB-7FDE-4E35-9E89-504A39B88DD3}" destId="{FEA7BEE6-7C33-4A1B-ACAC-35E22F8442DD}" srcOrd="1" destOrd="0" presId="urn:microsoft.com/office/officeart/2018/5/layout/CenteredIconLabelDescriptionList"/>
    <dgm:cxn modelId="{FE0F8EE3-3AD6-4A9B-8D05-543B01D3CC4D}" type="presParOf" srcId="{F4FE96EB-7FDE-4E35-9E89-504A39B88DD3}" destId="{AA6888A7-682D-46E6-A421-0C0E119E5A6B}" srcOrd="2" destOrd="0" presId="urn:microsoft.com/office/officeart/2018/5/layout/CenteredIconLabelDescriptionList"/>
    <dgm:cxn modelId="{DE7C2CA9-C995-4FE4-BF05-1ABE71F25FCC}" type="presParOf" srcId="{AA6888A7-682D-46E6-A421-0C0E119E5A6B}" destId="{1F95FCBC-0947-490E-B25D-228B0FB70FD0}" srcOrd="0" destOrd="0" presId="urn:microsoft.com/office/officeart/2018/5/layout/CenteredIconLabelDescriptionList"/>
    <dgm:cxn modelId="{012D8F0D-5D1C-4F6E-817B-ACA07F54E7F7}" type="presParOf" srcId="{AA6888A7-682D-46E6-A421-0C0E119E5A6B}" destId="{B76B751C-DDC3-4BF7-90AE-CF2E7096574F}" srcOrd="1" destOrd="0" presId="urn:microsoft.com/office/officeart/2018/5/layout/CenteredIconLabelDescriptionList"/>
    <dgm:cxn modelId="{06E10C3C-C842-411E-8280-9A8B3CD1FEDA}" type="presParOf" srcId="{AA6888A7-682D-46E6-A421-0C0E119E5A6B}" destId="{0EB0D565-3CA8-49A6-AB41-32598F5D8D33}" srcOrd="2" destOrd="0" presId="urn:microsoft.com/office/officeart/2018/5/layout/CenteredIconLabelDescriptionList"/>
    <dgm:cxn modelId="{0B01760D-20E2-427B-8075-2B0EC606D5E9}" type="presParOf" srcId="{AA6888A7-682D-46E6-A421-0C0E119E5A6B}" destId="{3EAAB40C-2365-41C3-8546-B86FBD3A75DA}" srcOrd="3" destOrd="0" presId="urn:microsoft.com/office/officeart/2018/5/layout/CenteredIconLabelDescriptionList"/>
    <dgm:cxn modelId="{8669A8AC-E10F-4D75-839D-839C1DA61BDE}" type="presParOf" srcId="{AA6888A7-682D-46E6-A421-0C0E119E5A6B}" destId="{E6CFA335-CEDD-4485-848B-716CEE2DB332}" srcOrd="4" destOrd="0" presId="urn:microsoft.com/office/officeart/2018/5/layout/CenteredIconLabelDescriptionList"/>
    <dgm:cxn modelId="{1B4B0EE7-069A-4023-AF38-0B97AC604A51}" type="presParOf" srcId="{F4FE96EB-7FDE-4E35-9E89-504A39B88DD3}" destId="{DC4E71A6-10BF-496B-9003-0D7EB68322FD}" srcOrd="3" destOrd="0" presId="urn:microsoft.com/office/officeart/2018/5/layout/CenteredIconLabelDescriptionList"/>
    <dgm:cxn modelId="{B12259FF-29A0-4C6D-B57D-35D3118D7935}" type="presParOf" srcId="{F4FE96EB-7FDE-4E35-9E89-504A39B88DD3}" destId="{ED6608AC-25DC-4BFB-A41E-E8A8EE7D1289}" srcOrd="4" destOrd="0" presId="urn:microsoft.com/office/officeart/2018/5/layout/CenteredIconLabelDescriptionList"/>
    <dgm:cxn modelId="{7F69B0D1-B0A5-422E-818D-447AC189071B}" type="presParOf" srcId="{ED6608AC-25DC-4BFB-A41E-E8A8EE7D1289}" destId="{329FB66D-8E9C-4355-8BD8-CDBAF7CD18F8}" srcOrd="0" destOrd="0" presId="urn:microsoft.com/office/officeart/2018/5/layout/CenteredIconLabelDescriptionList"/>
    <dgm:cxn modelId="{E2F30DF5-991D-458D-8B49-0B6C8D5C3CFF}" type="presParOf" srcId="{ED6608AC-25DC-4BFB-A41E-E8A8EE7D1289}" destId="{182B0667-7D2B-4AE3-AAF6-CA43234B34AF}" srcOrd="1" destOrd="0" presId="urn:microsoft.com/office/officeart/2018/5/layout/CenteredIconLabelDescriptionList"/>
    <dgm:cxn modelId="{884FE2DE-CF7D-4681-ACCF-476A57E1B42E}" type="presParOf" srcId="{ED6608AC-25DC-4BFB-A41E-E8A8EE7D1289}" destId="{F837B49A-75B6-4E7E-8399-737401D77D83}" srcOrd="2" destOrd="0" presId="urn:microsoft.com/office/officeart/2018/5/layout/CenteredIconLabelDescriptionList"/>
    <dgm:cxn modelId="{0BC34C61-7F6A-45D5-8BED-476BF86AEC8B}" type="presParOf" srcId="{ED6608AC-25DC-4BFB-A41E-E8A8EE7D1289}" destId="{ADE8E4A6-CB3C-4CC8-9F30-665B8A56DD17}" srcOrd="3" destOrd="0" presId="urn:microsoft.com/office/officeart/2018/5/layout/CenteredIconLabelDescriptionList"/>
    <dgm:cxn modelId="{A92BD09F-E3D6-436A-BEEC-593C749FF9BA}" type="presParOf" srcId="{ED6608AC-25DC-4BFB-A41E-E8A8EE7D1289}" destId="{B5115379-0F90-4712-8328-F29772A480CF}" srcOrd="4" destOrd="0" presId="urn:microsoft.com/office/officeart/2018/5/layout/CenteredIconLabelDescriptionList"/>
    <dgm:cxn modelId="{2D367AEB-918A-4AD5-B9A5-00E84FC4A473}" type="presParOf" srcId="{F4FE96EB-7FDE-4E35-9E89-504A39B88DD3}" destId="{508E75FC-5492-4BDC-8DA8-58135EF7D62A}" srcOrd="5" destOrd="0" presId="urn:microsoft.com/office/officeart/2018/5/layout/CenteredIconLabelDescriptionList"/>
    <dgm:cxn modelId="{B6C66564-73D9-47D6-8800-C39674331FAA}" type="presParOf" srcId="{F4FE96EB-7FDE-4E35-9E89-504A39B88DD3}" destId="{4F13526C-1AAD-46D3-9666-55503EFB869E}" srcOrd="6" destOrd="0" presId="urn:microsoft.com/office/officeart/2018/5/layout/CenteredIconLabelDescriptionList"/>
    <dgm:cxn modelId="{6E46F032-079C-4FE4-83E0-8259735410DD}" type="presParOf" srcId="{4F13526C-1AAD-46D3-9666-55503EFB869E}" destId="{292BEF12-36C5-48A8-8651-6127AB4AFBF6}" srcOrd="0" destOrd="0" presId="urn:microsoft.com/office/officeart/2018/5/layout/CenteredIconLabelDescriptionList"/>
    <dgm:cxn modelId="{0793BAAA-31F2-435A-9B4F-2CEA5962B45F}" type="presParOf" srcId="{4F13526C-1AAD-46D3-9666-55503EFB869E}" destId="{934FC3B7-F483-4C3C-98D9-2FC6C320B2D5}" srcOrd="1" destOrd="0" presId="urn:microsoft.com/office/officeart/2018/5/layout/CenteredIconLabelDescriptionList"/>
    <dgm:cxn modelId="{735637F0-239E-4FE5-8C5F-D13C1F98EEB7}" type="presParOf" srcId="{4F13526C-1AAD-46D3-9666-55503EFB869E}" destId="{32AD8C70-8C2A-4847-882A-FE85E1571BAA}" srcOrd="2" destOrd="0" presId="urn:microsoft.com/office/officeart/2018/5/layout/CenteredIconLabelDescriptionList"/>
    <dgm:cxn modelId="{6EEE5F2E-55C2-49C5-B851-8C1F53E04FB2}" type="presParOf" srcId="{4F13526C-1AAD-46D3-9666-55503EFB869E}" destId="{65F2D83A-70B2-4594-842B-307F2AB4ABCD}" srcOrd="3" destOrd="0" presId="urn:microsoft.com/office/officeart/2018/5/layout/CenteredIconLabelDescriptionList"/>
    <dgm:cxn modelId="{ADDBA941-5EBF-4A2F-93D8-FB382E0805CC}" type="presParOf" srcId="{4F13526C-1AAD-46D3-9666-55503EFB869E}" destId="{FCE265DA-178A-434D-AD43-2325B7C4EFD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97D86A-B284-46D7-A256-58309C1675F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A4A51EE-868A-4AA0-9653-608881ED0E9C}">
      <dgm:prSet/>
      <dgm:spPr/>
      <dgm:t>
        <a:bodyPr/>
        <a:lstStyle/>
        <a:p>
          <a:pPr>
            <a:defRPr b="1"/>
          </a:pPr>
          <a:r>
            <a:rPr lang="en-US"/>
            <a:t>Fine Arts</a:t>
          </a:r>
        </a:p>
      </dgm:t>
    </dgm:pt>
    <dgm:pt modelId="{BA6C63E8-110C-42C2-9044-8C869B8B8A01}" type="parTrans" cxnId="{A279925D-AE53-410B-A5D5-C106D58CEE42}">
      <dgm:prSet/>
      <dgm:spPr/>
      <dgm:t>
        <a:bodyPr/>
        <a:lstStyle/>
        <a:p>
          <a:endParaRPr lang="en-US"/>
        </a:p>
      </dgm:t>
    </dgm:pt>
    <dgm:pt modelId="{BB2D0326-71A6-401E-8694-C197C164F414}" type="sibTrans" cxnId="{A279925D-AE53-410B-A5D5-C106D58CEE42}">
      <dgm:prSet/>
      <dgm:spPr/>
      <dgm:t>
        <a:bodyPr/>
        <a:lstStyle/>
        <a:p>
          <a:endParaRPr lang="en-US"/>
        </a:p>
      </dgm:t>
    </dgm:pt>
    <dgm:pt modelId="{91DE9291-635F-44D9-BEF8-F21AFB59967C}">
      <dgm:prSet/>
      <dgm:spPr/>
      <dgm:t>
        <a:bodyPr/>
        <a:lstStyle/>
        <a:p>
          <a:r>
            <a:rPr lang="en-US"/>
            <a:t>1 credit in fine/performing or CTE course</a:t>
          </a:r>
        </a:p>
      </dgm:t>
    </dgm:pt>
    <dgm:pt modelId="{9B6C2870-136C-476D-932A-BC5DDE694142}" type="parTrans" cxnId="{771888CA-5899-4FC0-A1F7-38C4A96C07D0}">
      <dgm:prSet/>
      <dgm:spPr/>
      <dgm:t>
        <a:bodyPr/>
        <a:lstStyle/>
        <a:p>
          <a:endParaRPr lang="en-US"/>
        </a:p>
      </dgm:t>
    </dgm:pt>
    <dgm:pt modelId="{55D0474E-CDC3-47A7-AF7B-13CD789E134F}" type="sibTrans" cxnId="{771888CA-5899-4FC0-A1F7-38C4A96C07D0}">
      <dgm:prSet/>
      <dgm:spPr/>
      <dgm:t>
        <a:bodyPr/>
        <a:lstStyle/>
        <a:p>
          <a:endParaRPr lang="en-US"/>
        </a:p>
      </dgm:t>
    </dgm:pt>
    <dgm:pt modelId="{9E2154A2-BEBA-481B-8153-965869C29851}">
      <dgm:prSet/>
      <dgm:spPr/>
      <dgm:t>
        <a:bodyPr/>
        <a:lstStyle/>
        <a:p>
          <a:pPr>
            <a:defRPr b="1"/>
          </a:pPr>
          <a:r>
            <a:rPr lang="en-US"/>
            <a:t>HOPE</a:t>
          </a:r>
        </a:p>
      </dgm:t>
    </dgm:pt>
    <dgm:pt modelId="{77747639-BDDF-49C2-B34C-8B6E01DD35E4}" type="parTrans" cxnId="{A417A95B-C178-4CAF-8B05-3A803D7958B2}">
      <dgm:prSet/>
      <dgm:spPr/>
      <dgm:t>
        <a:bodyPr/>
        <a:lstStyle/>
        <a:p>
          <a:endParaRPr lang="en-US"/>
        </a:p>
      </dgm:t>
    </dgm:pt>
    <dgm:pt modelId="{BB73D492-098A-46DF-8491-8D72872E2ABD}" type="sibTrans" cxnId="{A417A95B-C178-4CAF-8B05-3A803D7958B2}">
      <dgm:prSet/>
      <dgm:spPr/>
      <dgm:t>
        <a:bodyPr/>
        <a:lstStyle/>
        <a:p>
          <a:endParaRPr lang="en-US"/>
        </a:p>
      </dgm:t>
    </dgm:pt>
    <dgm:pt modelId="{26E8F55F-3966-4A87-8993-7D84E6045660}">
      <dgm:prSet/>
      <dgm:spPr/>
      <dgm:t>
        <a:bodyPr/>
        <a:lstStyle/>
        <a:p>
          <a:r>
            <a:rPr lang="en-US"/>
            <a:t>Health Opportunities through Physical Education</a:t>
          </a:r>
        </a:p>
      </dgm:t>
    </dgm:pt>
    <dgm:pt modelId="{00FA92E1-D064-4015-9567-8AAD5DCEC1CD}" type="parTrans" cxnId="{ED56D112-735F-4621-A65E-9E5344426C2A}">
      <dgm:prSet/>
      <dgm:spPr/>
      <dgm:t>
        <a:bodyPr/>
        <a:lstStyle/>
        <a:p>
          <a:endParaRPr lang="en-US"/>
        </a:p>
      </dgm:t>
    </dgm:pt>
    <dgm:pt modelId="{EB26FCE3-F16E-4EE0-9074-5C1BD330C6DE}" type="sibTrans" cxnId="{ED56D112-735F-4621-A65E-9E5344426C2A}">
      <dgm:prSet/>
      <dgm:spPr/>
      <dgm:t>
        <a:bodyPr/>
        <a:lstStyle/>
        <a:p>
          <a:endParaRPr lang="en-US"/>
        </a:p>
      </dgm:t>
    </dgm:pt>
    <dgm:pt modelId="{BFB3C452-0FEF-46B4-8E66-DC4F739A97C4}">
      <dgm:prSet/>
      <dgm:spPr/>
      <dgm:t>
        <a:bodyPr/>
        <a:lstStyle/>
        <a:p>
          <a:r>
            <a:rPr lang="en-US"/>
            <a:t>OR PE through sports (2 years JV or Varsity-same sport) form must be signed and input into your course history</a:t>
          </a:r>
        </a:p>
      </dgm:t>
    </dgm:pt>
    <dgm:pt modelId="{2C4B63AE-37B0-4FB2-A909-75E30DF847A2}" type="parTrans" cxnId="{D773EB3A-1D77-41A3-8149-A8C917FDFD72}">
      <dgm:prSet/>
      <dgm:spPr/>
      <dgm:t>
        <a:bodyPr/>
        <a:lstStyle/>
        <a:p>
          <a:endParaRPr lang="en-US"/>
        </a:p>
      </dgm:t>
    </dgm:pt>
    <dgm:pt modelId="{63836773-3207-45E3-8E4F-A74F770C6DEA}" type="sibTrans" cxnId="{D773EB3A-1D77-41A3-8149-A8C917FDFD72}">
      <dgm:prSet/>
      <dgm:spPr/>
      <dgm:t>
        <a:bodyPr/>
        <a:lstStyle/>
        <a:p>
          <a:endParaRPr lang="en-US"/>
        </a:p>
      </dgm:t>
    </dgm:pt>
    <dgm:pt modelId="{2AB1B41D-4A41-450C-99F8-E0F5AF3A3A0C}" type="pres">
      <dgm:prSet presAssocID="{B397D86A-B284-46D7-A256-58309C1675FC}" presName="root" presStyleCnt="0">
        <dgm:presLayoutVars>
          <dgm:dir/>
          <dgm:resizeHandles val="exact"/>
        </dgm:presLayoutVars>
      </dgm:prSet>
      <dgm:spPr/>
    </dgm:pt>
    <dgm:pt modelId="{E2975588-8220-4C2D-B8E6-43465E482DF6}" type="pres">
      <dgm:prSet presAssocID="{2A4A51EE-868A-4AA0-9653-608881ED0E9C}" presName="compNode" presStyleCnt="0"/>
      <dgm:spPr/>
    </dgm:pt>
    <dgm:pt modelId="{86D0128C-4C14-4D96-B644-80D90C179D90}" type="pres">
      <dgm:prSet presAssocID="{2A4A51EE-868A-4AA0-9653-608881ED0E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6CF651DA-59B7-4E73-8817-9ABEE6AEE97B}" type="pres">
      <dgm:prSet presAssocID="{2A4A51EE-868A-4AA0-9653-608881ED0E9C}" presName="iconSpace" presStyleCnt="0"/>
      <dgm:spPr/>
    </dgm:pt>
    <dgm:pt modelId="{A6E6FAE4-C099-4F0D-B860-88E1D7F96502}" type="pres">
      <dgm:prSet presAssocID="{2A4A51EE-868A-4AA0-9653-608881ED0E9C}" presName="parTx" presStyleLbl="revTx" presStyleIdx="0" presStyleCnt="4">
        <dgm:presLayoutVars>
          <dgm:chMax val="0"/>
          <dgm:chPref val="0"/>
        </dgm:presLayoutVars>
      </dgm:prSet>
      <dgm:spPr/>
    </dgm:pt>
    <dgm:pt modelId="{787AA034-B38E-4E98-A76A-5DE388DD42D6}" type="pres">
      <dgm:prSet presAssocID="{2A4A51EE-868A-4AA0-9653-608881ED0E9C}" presName="txSpace" presStyleCnt="0"/>
      <dgm:spPr/>
    </dgm:pt>
    <dgm:pt modelId="{20F200C6-6C81-4790-B439-CE0421AA6259}" type="pres">
      <dgm:prSet presAssocID="{2A4A51EE-868A-4AA0-9653-608881ED0E9C}" presName="desTx" presStyleLbl="revTx" presStyleIdx="1" presStyleCnt="4">
        <dgm:presLayoutVars/>
      </dgm:prSet>
      <dgm:spPr/>
    </dgm:pt>
    <dgm:pt modelId="{6A106190-B98C-4B96-A16D-453D89B70685}" type="pres">
      <dgm:prSet presAssocID="{BB2D0326-71A6-401E-8694-C197C164F414}" presName="sibTrans" presStyleCnt="0"/>
      <dgm:spPr/>
    </dgm:pt>
    <dgm:pt modelId="{3844B301-52A4-4012-B8A4-317123A12D20}" type="pres">
      <dgm:prSet presAssocID="{9E2154A2-BEBA-481B-8153-965869C29851}" presName="compNode" presStyleCnt="0"/>
      <dgm:spPr/>
    </dgm:pt>
    <dgm:pt modelId="{4C6CB858-83B6-4512-ADB9-ECB90A8920D5}" type="pres">
      <dgm:prSet presAssocID="{9E2154A2-BEBA-481B-8153-965869C2985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ort Balls"/>
        </a:ext>
      </dgm:extLst>
    </dgm:pt>
    <dgm:pt modelId="{4A934E17-F69B-4B18-BE63-24027722A1B8}" type="pres">
      <dgm:prSet presAssocID="{9E2154A2-BEBA-481B-8153-965869C29851}" presName="iconSpace" presStyleCnt="0"/>
      <dgm:spPr/>
    </dgm:pt>
    <dgm:pt modelId="{0A75167F-18B6-4D95-BBC3-03235B96BE39}" type="pres">
      <dgm:prSet presAssocID="{9E2154A2-BEBA-481B-8153-965869C29851}" presName="parTx" presStyleLbl="revTx" presStyleIdx="2" presStyleCnt="4">
        <dgm:presLayoutVars>
          <dgm:chMax val="0"/>
          <dgm:chPref val="0"/>
        </dgm:presLayoutVars>
      </dgm:prSet>
      <dgm:spPr/>
    </dgm:pt>
    <dgm:pt modelId="{45537233-171E-4BE2-A847-251E6A260F3A}" type="pres">
      <dgm:prSet presAssocID="{9E2154A2-BEBA-481B-8153-965869C29851}" presName="txSpace" presStyleCnt="0"/>
      <dgm:spPr/>
    </dgm:pt>
    <dgm:pt modelId="{2E98E5BE-38AB-4AAE-84F1-D1B421F44313}" type="pres">
      <dgm:prSet presAssocID="{9E2154A2-BEBA-481B-8153-965869C29851}" presName="desTx" presStyleLbl="revTx" presStyleIdx="3" presStyleCnt="4">
        <dgm:presLayoutVars/>
      </dgm:prSet>
      <dgm:spPr/>
    </dgm:pt>
  </dgm:ptLst>
  <dgm:cxnLst>
    <dgm:cxn modelId="{C3AC6C0B-3103-4C8E-A41A-7D12BFBA0024}" type="presOf" srcId="{2A4A51EE-868A-4AA0-9653-608881ED0E9C}" destId="{A6E6FAE4-C099-4F0D-B860-88E1D7F96502}" srcOrd="0" destOrd="0" presId="urn:microsoft.com/office/officeart/2018/5/layout/CenteredIconLabelDescriptionList"/>
    <dgm:cxn modelId="{ED56D112-735F-4621-A65E-9E5344426C2A}" srcId="{9E2154A2-BEBA-481B-8153-965869C29851}" destId="{26E8F55F-3966-4A87-8993-7D84E6045660}" srcOrd="0" destOrd="0" parTransId="{00FA92E1-D064-4015-9567-8AAD5DCEC1CD}" sibTransId="{EB26FCE3-F16E-4EE0-9074-5C1BD330C6DE}"/>
    <dgm:cxn modelId="{D773EB3A-1D77-41A3-8149-A8C917FDFD72}" srcId="{9E2154A2-BEBA-481B-8153-965869C29851}" destId="{BFB3C452-0FEF-46B4-8E66-DC4F739A97C4}" srcOrd="1" destOrd="0" parTransId="{2C4B63AE-37B0-4FB2-A909-75E30DF847A2}" sibTransId="{63836773-3207-45E3-8E4F-A74F770C6DEA}"/>
    <dgm:cxn modelId="{A417A95B-C178-4CAF-8B05-3A803D7958B2}" srcId="{B397D86A-B284-46D7-A256-58309C1675FC}" destId="{9E2154A2-BEBA-481B-8153-965869C29851}" srcOrd="1" destOrd="0" parTransId="{77747639-BDDF-49C2-B34C-8B6E01DD35E4}" sibTransId="{BB73D492-098A-46DF-8491-8D72872E2ABD}"/>
    <dgm:cxn modelId="{316CAE5B-5189-4948-BFDA-230FA1A8B19A}" type="presOf" srcId="{B397D86A-B284-46D7-A256-58309C1675FC}" destId="{2AB1B41D-4A41-450C-99F8-E0F5AF3A3A0C}" srcOrd="0" destOrd="0" presId="urn:microsoft.com/office/officeart/2018/5/layout/CenteredIconLabelDescriptionList"/>
    <dgm:cxn modelId="{A279925D-AE53-410B-A5D5-C106D58CEE42}" srcId="{B397D86A-B284-46D7-A256-58309C1675FC}" destId="{2A4A51EE-868A-4AA0-9653-608881ED0E9C}" srcOrd="0" destOrd="0" parTransId="{BA6C63E8-110C-42C2-9044-8C869B8B8A01}" sibTransId="{BB2D0326-71A6-401E-8694-C197C164F414}"/>
    <dgm:cxn modelId="{5D3D4A5E-949B-462D-A76B-A367EE4AB792}" type="presOf" srcId="{26E8F55F-3966-4A87-8993-7D84E6045660}" destId="{2E98E5BE-38AB-4AAE-84F1-D1B421F44313}" srcOrd="0" destOrd="0" presId="urn:microsoft.com/office/officeart/2018/5/layout/CenteredIconLabelDescriptionList"/>
    <dgm:cxn modelId="{73978CB5-8B35-4E67-80F7-86526FF56CEB}" type="presOf" srcId="{9E2154A2-BEBA-481B-8153-965869C29851}" destId="{0A75167F-18B6-4D95-BBC3-03235B96BE39}" srcOrd="0" destOrd="0" presId="urn:microsoft.com/office/officeart/2018/5/layout/CenteredIconLabelDescriptionList"/>
    <dgm:cxn modelId="{5C59ACC5-3FB0-411D-BA8B-6E0C25212066}" type="presOf" srcId="{91DE9291-635F-44D9-BEF8-F21AFB59967C}" destId="{20F200C6-6C81-4790-B439-CE0421AA6259}" srcOrd="0" destOrd="0" presId="urn:microsoft.com/office/officeart/2018/5/layout/CenteredIconLabelDescriptionList"/>
    <dgm:cxn modelId="{771888CA-5899-4FC0-A1F7-38C4A96C07D0}" srcId="{2A4A51EE-868A-4AA0-9653-608881ED0E9C}" destId="{91DE9291-635F-44D9-BEF8-F21AFB59967C}" srcOrd="0" destOrd="0" parTransId="{9B6C2870-136C-476D-932A-BC5DDE694142}" sibTransId="{55D0474E-CDC3-47A7-AF7B-13CD789E134F}"/>
    <dgm:cxn modelId="{2A6454FB-5F2F-4DF8-BAD5-E48A6D27313E}" type="presOf" srcId="{BFB3C452-0FEF-46B4-8E66-DC4F739A97C4}" destId="{2E98E5BE-38AB-4AAE-84F1-D1B421F44313}" srcOrd="0" destOrd="1" presId="urn:microsoft.com/office/officeart/2018/5/layout/CenteredIconLabelDescriptionList"/>
    <dgm:cxn modelId="{1CAB4D2D-38E8-440F-A3AC-69DD0FE7B1DF}" type="presParOf" srcId="{2AB1B41D-4A41-450C-99F8-E0F5AF3A3A0C}" destId="{E2975588-8220-4C2D-B8E6-43465E482DF6}" srcOrd="0" destOrd="0" presId="urn:microsoft.com/office/officeart/2018/5/layout/CenteredIconLabelDescriptionList"/>
    <dgm:cxn modelId="{BBF31A6B-1A50-45FA-8A1C-6DE397D95ED6}" type="presParOf" srcId="{E2975588-8220-4C2D-B8E6-43465E482DF6}" destId="{86D0128C-4C14-4D96-B644-80D90C179D90}" srcOrd="0" destOrd="0" presId="urn:microsoft.com/office/officeart/2018/5/layout/CenteredIconLabelDescriptionList"/>
    <dgm:cxn modelId="{19FD2FAD-17DF-48CE-8D17-B96B0BDAED67}" type="presParOf" srcId="{E2975588-8220-4C2D-B8E6-43465E482DF6}" destId="{6CF651DA-59B7-4E73-8817-9ABEE6AEE97B}" srcOrd="1" destOrd="0" presId="urn:microsoft.com/office/officeart/2018/5/layout/CenteredIconLabelDescriptionList"/>
    <dgm:cxn modelId="{A3829A9B-8B49-4060-953B-349B11C1572B}" type="presParOf" srcId="{E2975588-8220-4C2D-B8E6-43465E482DF6}" destId="{A6E6FAE4-C099-4F0D-B860-88E1D7F96502}" srcOrd="2" destOrd="0" presId="urn:microsoft.com/office/officeart/2018/5/layout/CenteredIconLabelDescriptionList"/>
    <dgm:cxn modelId="{A3224E52-6F2B-4B56-BAC9-63B9ACD42606}" type="presParOf" srcId="{E2975588-8220-4C2D-B8E6-43465E482DF6}" destId="{787AA034-B38E-4E98-A76A-5DE388DD42D6}" srcOrd="3" destOrd="0" presId="urn:microsoft.com/office/officeart/2018/5/layout/CenteredIconLabelDescriptionList"/>
    <dgm:cxn modelId="{E638F121-C4C9-4531-BBA1-F7990E963519}" type="presParOf" srcId="{E2975588-8220-4C2D-B8E6-43465E482DF6}" destId="{20F200C6-6C81-4790-B439-CE0421AA6259}" srcOrd="4" destOrd="0" presId="urn:microsoft.com/office/officeart/2018/5/layout/CenteredIconLabelDescriptionList"/>
    <dgm:cxn modelId="{037DCDD4-23E7-478A-AF91-16C52478C527}" type="presParOf" srcId="{2AB1B41D-4A41-450C-99F8-E0F5AF3A3A0C}" destId="{6A106190-B98C-4B96-A16D-453D89B70685}" srcOrd="1" destOrd="0" presId="urn:microsoft.com/office/officeart/2018/5/layout/CenteredIconLabelDescriptionList"/>
    <dgm:cxn modelId="{0260FDA5-E402-4526-A65B-5C5F3F0B7FD3}" type="presParOf" srcId="{2AB1B41D-4A41-450C-99F8-E0F5AF3A3A0C}" destId="{3844B301-52A4-4012-B8A4-317123A12D20}" srcOrd="2" destOrd="0" presId="urn:microsoft.com/office/officeart/2018/5/layout/CenteredIconLabelDescriptionList"/>
    <dgm:cxn modelId="{3EF684AF-291F-44AE-80C7-1EAEE625528A}" type="presParOf" srcId="{3844B301-52A4-4012-B8A4-317123A12D20}" destId="{4C6CB858-83B6-4512-ADB9-ECB90A8920D5}" srcOrd="0" destOrd="0" presId="urn:microsoft.com/office/officeart/2018/5/layout/CenteredIconLabelDescriptionList"/>
    <dgm:cxn modelId="{7323BA86-A4D3-49E0-B452-B6987680E923}" type="presParOf" srcId="{3844B301-52A4-4012-B8A4-317123A12D20}" destId="{4A934E17-F69B-4B18-BE63-24027722A1B8}" srcOrd="1" destOrd="0" presId="urn:microsoft.com/office/officeart/2018/5/layout/CenteredIconLabelDescriptionList"/>
    <dgm:cxn modelId="{015DF3BB-D6FE-49E1-8853-E1873E7266A6}" type="presParOf" srcId="{3844B301-52A4-4012-B8A4-317123A12D20}" destId="{0A75167F-18B6-4D95-BBC3-03235B96BE39}" srcOrd="2" destOrd="0" presId="urn:microsoft.com/office/officeart/2018/5/layout/CenteredIconLabelDescriptionList"/>
    <dgm:cxn modelId="{A7CB4607-2012-457F-B6D4-F061CD03A38A}" type="presParOf" srcId="{3844B301-52A4-4012-B8A4-317123A12D20}" destId="{45537233-171E-4BE2-A847-251E6A260F3A}" srcOrd="3" destOrd="0" presId="urn:microsoft.com/office/officeart/2018/5/layout/CenteredIconLabelDescriptionList"/>
    <dgm:cxn modelId="{14D37FDF-AAE9-41B2-9C92-5C10F35186F3}" type="presParOf" srcId="{3844B301-52A4-4012-B8A4-317123A12D20}" destId="{2E98E5BE-38AB-4AAE-84F1-D1B421F4431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D0CEF9-FCFE-4452-B21E-2A2E10AD990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ECFACE9-3168-4AB2-92F7-668EF8496FEF}">
      <dgm:prSet/>
      <dgm:spPr/>
      <dgm:t>
        <a:bodyPr/>
        <a:lstStyle/>
        <a:p>
          <a:r>
            <a:rPr lang="en-US">
              <a:solidFill>
                <a:schemeClr val="bg1"/>
              </a:solidFill>
            </a:rPr>
            <a:t>Florida Shines – </a:t>
          </a:r>
          <a:r>
            <a:rPr lang="en-US">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www.floridashines.org</a:t>
          </a:r>
          <a:endParaRPr lang="en-US">
            <a:solidFill>
              <a:schemeClr val="bg1"/>
            </a:solidFill>
          </a:endParaRPr>
        </a:p>
      </dgm:t>
    </dgm:pt>
    <dgm:pt modelId="{445F98BC-98B1-4298-B28C-03568C93872C}" type="parTrans" cxnId="{4DDB21D7-4462-4398-89F4-3F8E4FD13FB4}">
      <dgm:prSet/>
      <dgm:spPr/>
      <dgm:t>
        <a:bodyPr/>
        <a:lstStyle/>
        <a:p>
          <a:endParaRPr lang="en-US"/>
        </a:p>
      </dgm:t>
    </dgm:pt>
    <dgm:pt modelId="{4B58DCD9-AB83-419D-8ADE-B48C82642201}" type="sibTrans" cxnId="{4DDB21D7-4462-4398-89F4-3F8E4FD13FB4}">
      <dgm:prSet/>
      <dgm:spPr/>
      <dgm:t>
        <a:bodyPr/>
        <a:lstStyle/>
        <a:p>
          <a:endParaRPr lang="en-US"/>
        </a:p>
      </dgm:t>
    </dgm:pt>
    <dgm:pt modelId="{46A5EABC-123E-4974-AC4B-0E6D5576D67E}">
      <dgm:prSet/>
      <dgm:spPr/>
      <dgm:t>
        <a:bodyPr/>
        <a:lstStyle/>
        <a:p>
          <a:r>
            <a:rPr lang="en-US">
              <a:solidFill>
                <a:schemeClr val="bg1"/>
              </a:solidFill>
            </a:rPr>
            <a:t>Big Future Collegeboard – </a:t>
          </a:r>
          <a:r>
            <a:rPr lang="en-US">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www.bigfuture.collegeboard.org</a:t>
          </a:r>
          <a:endParaRPr lang="en-US">
            <a:solidFill>
              <a:schemeClr val="bg1"/>
            </a:solidFill>
          </a:endParaRPr>
        </a:p>
      </dgm:t>
    </dgm:pt>
    <dgm:pt modelId="{0F4152ED-2C62-4CAD-8E82-92E5F97D1D62}" type="parTrans" cxnId="{EF82BE23-FF3C-47D2-95A9-9609DF1BAE94}">
      <dgm:prSet/>
      <dgm:spPr/>
      <dgm:t>
        <a:bodyPr/>
        <a:lstStyle/>
        <a:p>
          <a:endParaRPr lang="en-US"/>
        </a:p>
      </dgm:t>
    </dgm:pt>
    <dgm:pt modelId="{013976A2-43D3-4E92-95D9-972EBCCA27C5}" type="sibTrans" cxnId="{EF82BE23-FF3C-47D2-95A9-9609DF1BAE94}">
      <dgm:prSet/>
      <dgm:spPr/>
      <dgm:t>
        <a:bodyPr/>
        <a:lstStyle/>
        <a:p>
          <a:endParaRPr lang="en-US"/>
        </a:p>
      </dgm:t>
    </dgm:pt>
    <dgm:pt modelId="{9F972A7E-C9B9-4A22-9AAA-7DC8E16202A1}">
      <dgm:prSet/>
      <dgm:spPr/>
      <dgm:t>
        <a:bodyPr/>
        <a:lstStyle/>
        <a:p>
          <a:r>
            <a:rPr lang="en-US">
              <a:solidFill>
                <a:schemeClr val="bg1"/>
              </a:solidFill>
            </a:rPr>
            <a:t>Admittedly – admitted.ly</a:t>
          </a:r>
        </a:p>
      </dgm:t>
    </dgm:pt>
    <dgm:pt modelId="{D11ECB97-8F2A-4DDE-BF5B-48C0736AD4A6}" type="parTrans" cxnId="{A9913AEB-69A7-47AD-A54E-2888EC2B611B}">
      <dgm:prSet/>
      <dgm:spPr/>
      <dgm:t>
        <a:bodyPr/>
        <a:lstStyle/>
        <a:p>
          <a:endParaRPr lang="en-US"/>
        </a:p>
      </dgm:t>
    </dgm:pt>
    <dgm:pt modelId="{29A156E0-F45B-4107-BC05-65D9B6C81E01}" type="sibTrans" cxnId="{A9913AEB-69A7-47AD-A54E-2888EC2B611B}">
      <dgm:prSet/>
      <dgm:spPr/>
      <dgm:t>
        <a:bodyPr/>
        <a:lstStyle/>
        <a:p>
          <a:endParaRPr lang="en-US"/>
        </a:p>
      </dgm:t>
    </dgm:pt>
    <dgm:pt modelId="{41D0C98D-4E8F-4F7D-9833-204558735309}">
      <dgm:prSet/>
      <dgm:spPr/>
      <dgm:t>
        <a:bodyPr/>
        <a:lstStyle/>
        <a:p>
          <a:r>
            <a:rPr lang="en-US">
              <a:solidFill>
                <a:schemeClr val="bg1"/>
              </a:solidFill>
            </a:rPr>
            <a:t>Cappex – cappex.com</a:t>
          </a:r>
        </a:p>
      </dgm:t>
    </dgm:pt>
    <dgm:pt modelId="{D05F8BC5-AFCE-4961-9E71-D4CAA0758FD9}" type="parTrans" cxnId="{5A64AC13-2299-4700-A8FA-C0A368E1D8E2}">
      <dgm:prSet/>
      <dgm:spPr/>
      <dgm:t>
        <a:bodyPr/>
        <a:lstStyle/>
        <a:p>
          <a:endParaRPr lang="en-US"/>
        </a:p>
      </dgm:t>
    </dgm:pt>
    <dgm:pt modelId="{B6DE68FF-83CD-40F4-8A52-590CEA04F0C4}" type="sibTrans" cxnId="{5A64AC13-2299-4700-A8FA-C0A368E1D8E2}">
      <dgm:prSet/>
      <dgm:spPr/>
      <dgm:t>
        <a:bodyPr/>
        <a:lstStyle/>
        <a:p>
          <a:endParaRPr lang="en-US"/>
        </a:p>
      </dgm:t>
    </dgm:pt>
    <dgm:pt modelId="{210D93FE-9D38-4D6D-8DB3-CEB682050FDB}">
      <dgm:prSet/>
      <dgm:spPr/>
      <dgm:t>
        <a:bodyPr/>
        <a:lstStyle/>
        <a:p>
          <a:r>
            <a:rPr lang="en-US">
              <a:solidFill>
                <a:schemeClr val="bg1"/>
              </a:solidFill>
            </a:rPr>
            <a:t>Chegg – chegg.com</a:t>
          </a:r>
        </a:p>
      </dgm:t>
    </dgm:pt>
    <dgm:pt modelId="{B62A8681-80D2-4BA9-BE44-88E2E53691FC}" type="parTrans" cxnId="{ED619F24-BE99-4DA4-806A-C917D2F9DEAE}">
      <dgm:prSet/>
      <dgm:spPr/>
      <dgm:t>
        <a:bodyPr/>
        <a:lstStyle/>
        <a:p>
          <a:endParaRPr lang="en-US"/>
        </a:p>
      </dgm:t>
    </dgm:pt>
    <dgm:pt modelId="{3050DC9B-C61D-485E-9E63-A87594782E20}" type="sibTrans" cxnId="{ED619F24-BE99-4DA4-806A-C917D2F9DEAE}">
      <dgm:prSet/>
      <dgm:spPr/>
      <dgm:t>
        <a:bodyPr/>
        <a:lstStyle/>
        <a:p>
          <a:endParaRPr lang="en-US"/>
        </a:p>
      </dgm:t>
    </dgm:pt>
    <dgm:pt modelId="{7D2AFE80-A504-4348-958E-A4D826F2A6E0}">
      <dgm:prSet/>
      <dgm:spPr/>
      <dgm:t>
        <a:bodyPr/>
        <a:lstStyle/>
        <a:p>
          <a:r>
            <a:rPr lang="en-US">
              <a:solidFill>
                <a:schemeClr val="bg1"/>
              </a:solidFill>
            </a:rPr>
            <a:t>College Raptor – collegeraptor.com</a:t>
          </a:r>
        </a:p>
      </dgm:t>
    </dgm:pt>
    <dgm:pt modelId="{DDB2829F-86B4-4E8C-9B7B-C010A41984D9}" type="parTrans" cxnId="{D29F1B8B-9B96-474E-B561-7DDFFE584964}">
      <dgm:prSet/>
      <dgm:spPr/>
      <dgm:t>
        <a:bodyPr/>
        <a:lstStyle/>
        <a:p>
          <a:endParaRPr lang="en-US"/>
        </a:p>
      </dgm:t>
    </dgm:pt>
    <dgm:pt modelId="{B3465A1E-7207-4025-881C-FE53E46C9452}" type="sibTrans" cxnId="{D29F1B8B-9B96-474E-B561-7DDFFE584964}">
      <dgm:prSet/>
      <dgm:spPr/>
      <dgm:t>
        <a:bodyPr/>
        <a:lstStyle/>
        <a:p>
          <a:endParaRPr lang="en-US"/>
        </a:p>
      </dgm:t>
    </dgm:pt>
    <dgm:pt modelId="{4FAAD632-061D-4BFF-974A-08E58897CEC1}">
      <dgm:prSet/>
      <dgm:spPr/>
      <dgm:t>
        <a:bodyPr/>
        <a:lstStyle/>
        <a:p>
          <a:r>
            <a:rPr lang="en-US">
              <a:solidFill>
                <a:schemeClr val="bg1"/>
              </a:solidFill>
            </a:rPr>
            <a:t>NACA – nacacnet.org</a:t>
          </a:r>
        </a:p>
      </dgm:t>
    </dgm:pt>
    <dgm:pt modelId="{4D2BDE73-2220-411B-8DCC-9937EC0773F1}" type="parTrans" cxnId="{2BAF3856-7598-4BED-89D9-307C0B2C8132}">
      <dgm:prSet/>
      <dgm:spPr/>
      <dgm:t>
        <a:bodyPr/>
        <a:lstStyle/>
        <a:p>
          <a:endParaRPr lang="en-US"/>
        </a:p>
      </dgm:t>
    </dgm:pt>
    <dgm:pt modelId="{DBAE852B-25DE-4114-9782-84D0E8A8FA61}" type="sibTrans" cxnId="{2BAF3856-7598-4BED-89D9-307C0B2C8132}">
      <dgm:prSet/>
      <dgm:spPr/>
      <dgm:t>
        <a:bodyPr/>
        <a:lstStyle/>
        <a:p>
          <a:endParaRPr lang="en-US"/>
        </a:p>
      </dgm:t>
    </dgm:pt>
    <dgm:pt modelId="{1C2B5E54-3310-4F0F-BAFD-E42C0D3C0B1C}">
      <dgm:prSet/>
      <dgm:spPr/>
      <dgm:t>
        <a:bodyPr/>
        <a:lstStyle/>
        <a:p>
          <a:r>
            <a:rPr lang="en-US">
              <a:solidFill>
                <a:schemeClr val="bg1"/>
              </a:solidFill>
            </a:rPr>
            <a:t>Kahn Academy – khanacademy.org/college-admissions</a:t>
          </a:r>
        </a:p>
      </dgm:t>
    </dgm:pt>
    <dgm:pt modelId="{19F828E8-5F30-46C0-83AE-63C67AED3A3C}" type="parTrans" cxnId="{C5C6FF52-E24D-41A6-A27C-E47488A876D0}">
      <dgm:prSet/>
      <dgm:spPr/>
      <dgm:t>
        <a:bodyPr/>
        <a:lstStyle/>
        <a:p>
          <a:endParaRPr lang="en-US"/>
        </a:p>
      </dgm:t>
    </dgm:pt>
    <dgm:pt modelId="{CAA5F8ED-6035-485D-8D1D-9D8E88EEA430}" type="sibTrans" cxnId="{C5C6FF52-E24D-41A6-A27C-E47488A876D0}">
      <dgm:prSet/>
      <dgm:spPr/>
      <dgm:t>
        <a:bodyPr/>
        <a:lstStyle/>
        <a:p>
          <a:endParaRPr lang="en-US"/>
        </a:p>
      </dgm:t>
    </dgm:pt>
    <dgm:pt modelId="{714CD99F-D2EB-45DA-A5FB-3744DF27A966}">
      <dgm:prSet/>
      <dgm:spPr/>
      <dgm:t>
        <a:bodyPr/>
        <a:lstStyle/>
        <a:p>
          <a:r>
            <a:rPr lang="en-US" dirty="0" err="1">
              <a:solidFill>
                <a:schemeClr val="bg1"/>
              </a:solidFill>
            </a:rPr>
            <a:t>Xello</a:t>
          </a:r>
          <a:endParaRPr lang="en-US" dirty="0">
            <a:solidFill>
              <a:schemeClr val="bg1"/>
            </a:solidFill>
          </a:endParaRPr>
        </a:p>
      </dgm:t>
    </dgm:pt>
    <dgm:pt modelId="{0849AA5C-624B-4E52-BE23-9B6A18C81187}" type="sibTrans" cxnId="{2AA192BA-2CF0-4F67-9B16-67D4C3344917}">
      <dgm:prSet/>
      <dgm:spPr/>
      <dgm:t>
        <a:bodyPr/>
        <a:lstStyle/>
        <a:p>
          <a:endParaRPr lang="en-US"/>
        </a:p>
      </dgm:t>
    </dgm:pt>
    <dgm:pt modelId="{9AB99485-B445-41DC-B257-9453A8CDD1EC}" type="parTrans" cxnId="{2AA192BA-2CF0-4F67-9B16-67D4C3344917}">
      <dgm:prSet/>
      <dgm:spPr/>
      <dgm:t>
        <a:bodyPr/>
        <a:lstStyle/>
        <a:p>
          <a:endParaRPr lang="en-US"/>
        </a:p>
      </dgm:t>
    </dgm:pt>
    <dgm:pt modelId="{8E34A71E-D2FC-4645-8651-2B02533E4D09}" type="pres">
      <dgm:prSet presAssocID="{E2D0CEF9-FCFE-4452-B21E-2A2E10AD9906}" presName="linear" presStyleCnt="0">
        <dgm:presLayoutVars>
          <dgm:animLvl val="lvl"/>
          <dgm:resizeHandles val="exact"/>
        </dgm:presLayoutVars>
      </dgm:prSet>
      <dgm:spPr/>
    </dgm:pt>
    <dgm:pt modelId="{AF89CD84-8D45-498A-9F26-4E5BC3FF8001}" type="pres">
      <dgm:prSet presAssocID="{CECFACE9-3168-4AB2-92F7-668EF8496FEF}" presName="parentText" presStyleLbl="node1" presStyleIdx="0" presStyleCnt="9">
        <dgm:presLayoutVars>
          <dgm:chMax val="0"/>
          <dgm:bulletEnabled val="1"/>
        </dgm:presLayoutVars>
      </dgm:prSet>
      <dgm:spPr/>
    </dgm:pt>
    <dgm:pt modelId="{60A173F4-25C8-46E9-954F-86E17EB6D96A}" type="pres">
      <dgm:prSet presAssocID="{4B58DCD9-AB83-419D-8ADE-B48C82642201}" presName="spacer" presStyleCnt="0"/>
      <dgm:spPr/>
    </dgm:pt>
    <dgm:pt modelId="{80910A82-647D-4D41-ADDD-AF31E62BB9FD}" type="pres">
      <dgm:prSet presAssocID="{46A5EABC-123E-4974-AC4B-0E6D5576D67E}" presName="parentText" presStyleLbl="node1" presStyleIdx="1" presStyleCnt="9">
        <dgm:presLayoutVars>
          <dgm:chMax val="0"/>
          <dgm:bulletEnabled val="1"/>
        </dgm:presLayoutVars>
      </dgm:prSet>
      <dgm:spPr/>
    </dgm:pt>
    <dgm:pt modelId="{7AFEAF86-E4AB-4246-9E09-6CE99AC50100}" type="pres">
      <dgm:prSet presAssocID="{013976A2-43D3-4E92-95D9-972EBCCA27C5}" presName="spacer" presStyleCnt="0"/>
      <dgm:spPr/>
    </dgm:pt>
    <dgm:pt modelId="{F5AC0EF0-2F54-43CD-8920-E550783AFA22}" type="pres">
      <dgm:prSet presAssocID="{714CD99F-D2EB-45DA-A5FB-3744DF27A966}" presName="parentText" presStyleLbl="node1" presStyleIdx="2" presStyleCnt="9">
        <dgm:presLayoutVars>
          <dgm:chMax val="0"/>
          <dgm:bulletEnabled val="1"/>
        </dgm:presLayoutVars>
      </dgm:prSet>
      <dgm:spPr/>
    </dgm:pt>
    <dgm:pt modelId="{2F57F8D7-9B9D-4F9A-9FF6-9D7D393C0A94}" type="pres">
      <dgm:prSet presAssocID="{0849AA5C-624B-4E52-BE23-9B6A18C81187}" presName="spacer" presStyleCnt="0"/>
      <dgm:spPr/>
    </dgm:pt>
    <dgm:pt modelId="{4DF622B7-A120-4610-8BBA-4130091CB0F3}" type="pres">
      <dgm:prSet presAssocID="{9F972A7E-C9B9-4A22-9AAA-7DC8E16202A1}" presName="parentText" presStyleLbl="node1" presStyleIdx="3" presStyleCnt="9">
        <dgm:presLayoutVars>
          <dgm:chMax val="0"/>
          <dgm:bulletEnabled val="1"/>
        </dgm:presLayoutVars>
      </dgm:prSet>
      <dgm:spPr/>
    </dgm:pt>
    <dgm:pt modelId="{7756BBE6-20EB-4C84-81E4-0BC4178468AF}" type="pres">
      <dgm:prSet presAssocID="{29A156E0-F45B-4107-BC05-65D9B6C81E01}" presName="spacer" presStyleCnt="0"/>
      <dgm:spPr/>
    </dgm:pt>
    <dgm:pt modelId="{932B13EA-FB57-4F36-AC67-B78649C666A1}" type="pres">
      <dgm:prSet presAssocID="{41D0C98D-4E8F-4F7D-9833-204558735309}" presName="parentText" presStyleLbl="node1" presStyleIdx="4" presStyleCnt="9">
        <dgm:presLayoutVars>
          <dgm:chMax val="0"/>
          <dgm:bulletEnabled val="1"/>
        </dgm:presLayoutVars>
      </dgm:prSet>
      <dgm:spPr/>
    </dgm:pt>
    <dgm:pt modelId="{D9BABBA3-B5BF-4987-8642-E7336E1ACD31}" type="pres">
      <dgm:prSet presAssocID="{B6DE68FF-83CD-40F4-8A52-590CEA04F0C4}" presName="spacer" presStyleCnt="0"/>
      <dgm:spPr/>
    </dgm:pt>
    <dgm:pt modelId="{FEBD48F1-A56E-4E2D-AC52-DE738E3B918F}" type="pres">
      <dgm:prSet presAssocID="{210D93FE-9D38-4D6D-8DB3-CEB682050FDB}" presName="parentText" presStyleLbl="node1" presStyleIdx="5" presStyleCnt="9">
        <dgm:presLayoutVars>
          <dgm:chMax val="0"/>
          <dgm:bulletEnabled val="1"/>
        </dgm:presLayoutVars>
      </dgm:prSet>
      <dgm:spPr/>
    </dgm:pt>
    <dgm:pt modelId="{13C37373-1E60-4F22-B438-976ED2FF9EB7}" type="pres">
      <dgm:prSet presAssocID="{3050DC9B-C61D-485E-9E63-A87594782E20}" presName="spacer" presStyleCnt="0"/>
      <dgm:spPr/>
    </dgm:pt>
    <dgm:pt modelId="{BEFAEAC9-4FE8-4FC7-BE61-4268F23919B5}" type="pres">
      <dgm:prSet presAssocID="{7D2AFE80-A504-4348-958E-A4D826F2A6E0}" presName="parentText" presStyleLbl="node1" presStyleIdx="6" presStyleCnt="9">
        <dgm:presLayoutVars>
          <dgm:chMax val="0"/>
          <dgm:bulletEnabled val="1"/>
        </dgm:presLayoutVars>
      </dgm:prSet>
      <dgm:spPr/>
    </dgm:pt>
    <dgm:pt modelId="{9F75BD0B-79C5-4D13-802A-71A19917D0D0}" type="pres">
      <dgm:prSet presAssocID="{B3465A1E-7207-4025-881C-FE53E46C9452}" presName="spacer" presStyleCnt="0"/>
      <dgm:spPr/>
    </dgm:pt>
    <dgm:pt modelId="{5B9EACE8-895A-48EB-A497-DDEF92F811AE}" type="pres">
      <dgm:prSet presAssocID="{4FAAD632-061D-4BFF-974A-08E58897CEC1}" presName="parentText" presStyleLbl="node1" presStyleIdx="7" presStyleCnt="9">
        <dgm:presLayoutVars>
          <dgm:chMax val="0"/>
          <dgm:bulletEnabled val="1"/>
        </dgm:presLayoutVars>
      </dgm:prSet>
      <dgm:spPr/>
    </dgm:pt>
    <dgm:pt modelId="{194EB3F3-6615-4F9D-A56D-B296F656B33F}" type="pres">
      <dgm:prSet presAssocID="{DBAE852B-25DE-4114-9782-84D0E8A8FA61}" presName="spacer" presStyleCnt="0"/>
      <dgm:spPr/>
    </dgm:pt>
    <dgm:pt modelId="{2EDA68C8-A03F-4856-B3CC-9525B4CA161F}" type="pres">
      <dgm:prSet presAssocID="{1C2B5E54-3310-4F0F-BAFD-E42C0D3C0B1C}" presName="parentText" presStyleLbl="node1" presStyleIdx="8" presStyleCnt="9">
        <dgm:presLayoutVars>
          <dgm:chMax val="0"/>
          <dgm:bulletEnabled val="1"/>
        </dgm:presLayoutVars>
      </dgm:prSet>
      <dgm:spPr/>
    </dgm:pt>
  </dgm:ptLst>
  <dgm:cxnLst>
    <dgm:cxn modelId="{823ED80C-6666-4522-8C3B-6062FBC37CB0}" type="presOf" srcId="{210D93FE-9D38-4D6D-8DB3-CEB682050FDB}" destId="{FEBD48F1-A56E-4E2D-AC52-DE738E3B918F}" srcOrd="0" destOrd="0" presId="urn:microsoft.com/office/officeart/2005/8/layout/vList2"/>
    <dgm:cxn modelId="{422C7F0D-143D-4C7F-9434-D76938515FD1}" type="presOf" srcId="{E2D0CEF9-FCFE-4452-B21E-2A2E10AD9906}" destId="{8E34A71E-D2FC-4645-8651-2B02533E4D09}" srcOrd="0" destOrd="0" presId="urn:microsoft.com/office/officeart/2005/8/layout/vList2"/>
    <dgm:cxn modelId="{5A64AC13-2299-4700-A8FA-C0A368E1D8E2}" srcId="{E2D0CEF9-FCFE-4452-B21E-2A2E10AD9906}" destId="{41D0C98D-4E8F-4F7D-9833-204558735309}" srcOrd="4" destOrd="0" parTransId="{D05F8BC5-AFCE-4961-9E71-D4CAA0758FD9}" sibTransId="{B6DE68FF-83CD-40F4-8A52-590CEA04F0C4}"/>
    <dgm:cxn modelId="{6D5F6321-BED6-4508-812C-C2C9F946F427}" type="presOf" srcId="{CECFACE9-3168-4AB2-92F7-668EF8496FEF}" destId="{AF89CD84-8D45-498A-9F26-4E5BC3FF8001}" srcOrd="0" destOrd="0" presId="urn:microsoft.com/office/officeart/2005/8/layout/vList2"/>
    <dgm:cxn modelId="{EF82BE23-FF3C-47D2-95A9-9609DF1BAE94}" srcId="{E2D0CEF9-FCFE-4452-B21E-2A2E10AD9906}" destId="{46A5EABC-123E-4974-AC4B-0E6D5576D67E}" srcOrd="1" destOrd="0" parTransId="{0F4152ED-2C62-4CAD-8E82-92E5F97D1D62}" sibTransId="{013976A2-43D3-4E92-95D9-972EBCCA27C5}"/>
    <dgm:cxn modelId="{ED619F24-BE99-4DA4-806A-C917D2F9DEAE}" srcId="{E2D0CEF9-FCFE-4452-B21E-2A2E10AD9906}" destId="{210D93FE-9D38-4D6D-8DB3-CEB682050FDB}" srcOrd="5" destOrd="0" parTransId="{B62A8681-80D2-4BA9-BE44-88E2E53691FC}" sibTransId="{3050DC9B-C61D-485E-9E63-A87594782E20}"/>
    <dgm:cxn modelId="{4C44D92E-9846-478E-A2BA-C9B92A1396BE}" type="presOf" srcId="{714CD99F-D2EB-45DA-A5FB-3744DF27A966}" destId="{F5AC0EF0-2F54-43CD-8920-E550783AFA22}" srcOrd="0" destOrd="0" presId="urn:microsoft.com/office/officeart/2005/8/layout/vList2"/>
    <dgm:cxn modelId="{16490B34-B54E-4409-879C-8226648BE192}" type="presOf" srcId="{4FAAD632-061D-4BFF-974A-08E58897CEC1}" destId="{5B9EACE8-895A-48EB-A497-DDEF92F811AE}" srcOrd="0" destOrd="0" presId="urn:microsoft.com/office/officeart/2005/8/layout/vList2"/>
    <dgm:cxn modelId="{7D412343-4604-40BF-A85E-4779804ED42F}" type="presOf" srcId="{9F972A7E-C9B9-4A22-9AAA-7DC8E16202A1}" destId="{4DF622B7-A120-4610-8BBA-4130091CB0F3}" srcOrd="0" destOrd="0" presId="urn:microsoft.com/office/officeart/2005/8/layout/vList2"/>
    <dgm:cxn modelId="{C5C6FF52-E24D-41A6-A27C-E47488A876D0}" srcId="{E2D0CEF9-FCFE-4452-B21E-2A2E10AD9906}" destId="{1C2B5E54-3310-4F0F-BAFD-E42C0D3C0B1C}" srcOrd="8" destOrd="0" parTransId="{19F828E8-5F30-46C0-83AE-63C67AED3A3C}" sibTransId="{CAA5F8ED-6035-485D-8D1D-9D8E88EEA430}"/>
    <dgm:cxn modelId="{2BAF3856-7598-4BED-89D9-307C0B2C8132}" srcId="{E2D0CEF9-FCFE-4452-B21E-2A2E10AD9906}" destId="{4FAAD632-061D-4BFF-974A-08E58897CEC1}" srcOrd="7" destOrd="0" parTransId="{4D2BDE73-2220-411B-8DCC-9937EC0773F1}" sibTransId="{DBAE852B-25DE-4114-9782-84D0E8A8FA61}"/>
    <dgm:cxn modelId="{D29F1B8B-9B96-474E-B561-7DDFFE584964}" srcId="{E2D0CEF9-FCFE-4452-B21E-2A2E10AD9906}" destId="{7D2AFE80-A504-4348-958E-A4D826F2A6E0}" srcOrd="6" destOrd="0" parTransId="{DDB2829F-86B4-4E8C-9B7B-C010A41984D9}" sibTransId="{B3465A1E-7207-4025-881C-FE53E46C9452}"/>
    <dgm:cxn modelId="{55A49EB6-71A9-44AC-986D-4A9006A558C1}" type="presOf" srcId="{7D2AFE80-A504-4348-958E-A4D826F2A6E0}" destId="{BEFAEAC9-4FE8-4FC7-BE61-4268F23919B5}" srcOrd="0" destOrd="0" presId="urn:microsoft.com/office/officeart/2005/8/layout/vList2"/>
    <dgm:cxn modelId="{2AA192BA-2CF0-4F67-9B16-67D4C3344917}" srcId="{E2D0CEF9-FCFE-4452-B21E-2A2E10AD9906}" destId="{714CD99F-D2EB-45DA-A5FB-3744DF27A966}" srcOrd="2" destOrd="0" parTransId="{9AB99485-B445-41DC-B257-9453A8CDD1EC}" sibTransId="{0849AA5C-624B-4E52-BE23-9B6A18C81187}"/>
    <dgm:cxn modelId="{B9D8FABF-34C2-4F43-A203-9317815C7805}" type="presOf" srcId="{1C2B5E54-3310-4F0F-BAFD-E42C0D3C0B1C}" destId="{2EDA68C8-A03F-4856-B3CC-9525B4CA161F}" srcOrd="0" destOrd="0" presId="urn:microsoft.com/office/officeart/2005/8/layout/vList2"/>
    <dgm:cxn modelId="{9E24C5C2-4127-40FF-9166-56840BDD1E72}" type="presOf" srcId="{46A5EABC-123E-4974-AC4B-0E6D5576D67E}" destId="{80910A82-647D-4D41-ADDD-AF31E62BB9FD}" srcOrd="0" destOrd="0" presId="urn:microsoft.com/office/officeart/2005/8/layout/vList2"/>
    <dgm:cxn modelId="{E590F1C3-4704-4591-A7FD-F57618EF62E0}" type="presOf" srcId="{41D0C98D-4E8F-4F7D-9833-204558735309}" destId="{932B13EA-FB57-4F36-AC67-B78649C666A1}" srcOrd="0" destOrd="0" presId="urn:microsoft.com/office/officeart/2005/8/layout/vList2"/>
    <dgm:cxn modelId="{4DDB21D7-4462-4398-89F4-3F8E4FD13FB4}" srcId="{E2D0CEF9-FCFE-4452-B21E-2A2E10AD9906}" destId="{CECFACE9-3168-4AB2-92F7-668EF8496FEF}" srcOrd="0" destOrd="0" parTransId="{445F98BC-98B1-4298-B28C-03568C93872C}" sibTransId="{4B58DCD9-AB83-419D-8ADE-B48C82642201}"/>
    <dgm:cxn modelId="{A9913AEB-69A7-47AD-A54E-2888EC2B611B}" srcId="{E2D0CEF9-FCFE-4452-B21E-2A2E10AD9906}" destId="{9F972A7E-C9B9-4A22-9AAA-7DC8E16202A1}" srcOrd="3" destOrd="0" parTransId="{D11ECB97-8F2A-4DDE-BF5B-48C0736AD4A6}" sibTransId="{29A156E0-F45B-4107-BC05-65D9B6C81E01}"/>
    <dgm:cxn modelId="{A35A2370-DEC1-4B25-95DA-B771957FA137}" type="presParOf" srcId="{8E34A71E-D2FC-4645-8651-2B02533E4D09}" destId="{AF89CD84-8D45-498A-9F26-4E5BC3FF8001}" srcOrd="0" destOrd="0" presId="urn:microsoft.com/office/officeart/2005/8/layout/vList2"/>
    <dgm:cxn modelId="{715B558F-6D05-4521-8599-F8F57D35CA25}" type="presParOf" srcId="{8E34A71E-D2FC-4645-8651-2B02533E4D09}" destId="{60A173F4-25C8-46E9-954F-86E17EB6D96A}" srcOrd="1" destOrd="0" presId="urn:microsoft.com/office/officeart/2005/8/layout/vList2"/>
    <dgm:cxn modelId="{E77E1D12-9C12-4E06-B657-A40AA83B7BF4}" type="presParOf" srcId="{8E34A71E-D2FC-4645-8651-2B02533E4D09}" destId="{80910A82-647D-4D41-ADDD-AF31E62BB9FD}" srcOrd="2" destOrd="0" presId="urn:microsoft.com/office/officeart/2005/8/layout/vList2"/>
    <dgm:cxn modelId="{E9CFB12C-581A-4211-A2BD-9078125C4478}" type="presParOf" srcId="{8E34A71E-D2FC-4645-8651-2B02533E4D09}" destId="{7AFEAF86-E4AB-4246-9E09-6CE99AC50100}" srcOrd="3" destOrd="0" presId="urn:microsoft.com/office/officeart/2005/8/layout/vList2"/>
    <dgm:cxn modelId="{3163539B-7073-426D-B3F1-74F5B9435EBE}" type="presParOf" srcId="{8E34A71E-D2FC-4645-8651-2B02533E4D09}" destId="{F5AC0EF0-2F54-43CD-8920-E550783AFA22}" srcOrd="4" destOrd="0" presId="urn:microsoft.com/office/officeart/2005/8/layout/vList2"/>
    <dgm:cxn modelId="{688F12A8-CE89-4020-91AE-F99BD795C98D}" type="presParOf" srcId="{8E34A71E-D2FC-4645-8651-2B02533E4D09}" destId="{2F57F8D7-9B9D-4F9A-9FF6-9D7D393C0A94}" srcOrd="5" destOrd="0" presId="urn:microsoft.com/office/officeart/2005/8/layout/vList2"/>
    <dgm:cxn modelId="{ABA6E38B-DAD0-47A0-94C3-FA05246DE158}" type="presParOf" srcId="{8E34A71E-D2FC-4645-8651-2B02533E4D09}" destId="{4DF622B7-A120-4610-8BBA-4130091CB0F3}" srcOrd="6" destOrd="0" presId="urn:microsoft.com/office/officeart/2005/8/layout/vList2"/>
    <dgm:cxn modelId="{D7CB9044-3ABE-4692-B7F1-325E772C4A5D}" type="presParOf" srcId="{8E34A71E-D2FC-4645-8651-2B02533E4D09}" destId="{7756BBE6-20EB-4C84-81E4-0BC4178468AF}" srcOrd="7" destOrd="0" presId="urn:microsoft.com/office/officeart/2005/8/layout/vList2"/>
    <dgm:cxn modelId="{C7FEEE6F-FE5E-46CA-88F9-D07AB5A908F8}" type="presParOf" srcId="{8E34A71E-D2FC-4645-8651-2B02533E4D09}" destId="{932B13EA-FB57-4F36-AC67-B78649C666A1}" srcOrd="8" destOrd="0" presId="urn:microsoft.com/office/officeart/2005/8/layout/vList2"/>
    <dgm:cxn modelId="{4C2317A2-6456-42E4-A359-CA4CBEEF4F64}" type="presParOf" srcId="{8E34A71E-D2FC-4645-8651-2B02533E4D09}" destId="{D9BABBA3-B5BF-4987-8642-E7336E1ACD31}" srcOrd="9" destOrd="0" presId="urn:microsoft.com/office/officeart/2005/8/layout/vList2"/>
    <dgm:cxn modelId="{60D1BB11-5DA2-43FB-B63E-0494BC93CF85}" type="presParOf" srcId="{8E34A71E-D2FC-4645-8651-2B02533E4D09}" destId="{FEBD48F1-A56E-4E2D-AC52-DE738E3B918F}" srcOrd="10" destOrd="0" presId="urn:microsoft.com/office/officeart/2005/8/layout/vList2"/>
    <dgm:cxn modelId="{A1B01A0B-43B2-49EB-B4D4-D2AA28DCD63A}" type="presParOf" srcId="{8E34A71E-D2FC-4645-8651-2B02533E4D09}" destId="{13C37373-1E60-4F22-B438-976ED2FF9EB7}" srcOrd="11" destOrd="0" presId="urn:microsoft.com/office/officeart/2005/8/layout/vList2"/>
    <dgm:cxn modelId="{95CEE4F1-2380-4779-9668-49C8CF3F79A8}" type="presParOf" srcId="{8E34A71E-D2FC-4645-8651-2B02533E4D09}" destId="{BEFAEAC9-4FE8-4FC7-BE61-4268F23919B5}" srcOrd="12" destOrd="0" presId="urn:microsoft.com/office/officeart/2005/8/layout/vList2"/>
    <dgm:cxn modelId="{D9FD4453-FC15-444D-A3EF-94DF2A12AC8A}" type="presParOf" srcId="{8E34A71E-D2FC-4645-8651-2B02533E4D09}" destId="{9F75BD0B-79C5-4D13-802A-71A19917D0D0}" srcOrd="13" destOrd="0" presId="urn:microsoft.com/office/officeart/2005/8/layout/vList2"/>
    <dgm:cxn modelId="{DA61383A-138C-46F9-96D5-BD2103080399}" type="presParOf" srcId="{8E34A71E-D2FC-4645-8651-2B02533E4D09}" destId="{5B9EACE8-895A-48EB-A497-DDEF92F811AE}" srcOrd="14" destOrd="0" presId="urn:microsoft.com/office/officeart/2005/8/layout/vList2"/>
    <dgm:cxn modelId="{A400665C-6309-41FB-B87B-FFA27DC42EF9}" type="presParOf" srcId="{8E34A71E-D2FC-4645-8651-2B02533E4D09}" destId="{194EB3F3-6615-4F9D-A56D-B296F656B33F}" srcOrd="15" destOrd="0" presId="urn:microsoft.com/office/officeart/2005/8/layout/vList2"/>
    <dgm:cxn modelId="{FD50DDFA-96E1-4F7D-9AA9-F54FB726117E}" type="presParOf" srcId="{8E34A71E-D2FC-4645-8651-2B02533E4D09}" destId="{2EDA68C8-A03F-4856-B3CC-9525B4CA161F}"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EB8A68-23F7-4CB8-A705-B8A26624866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20CBE2C-3D9F-4A70-8773-B09233CD36D9}">
      <dgm:prSet/>
      <dgm:spPr/>
      <dgm:t>
        <a:bodyPr/>
        <a:lstStyle/>
        <a:p>
          <a:r>
            <a:rPr lang="en-US"/>
            <a:t>SAT</a:t>
          </a:r>
        </a:p>
      </dgm:t>
    </dgm:pt>
    <dgm:pt modelId="{91BE98D9-6DE6-4354-8E5E-8B276026C43B}" type="parTrans" cxnId="{7FADBB47-A685-45B5-AFFD-83DA62F5AF89}">
      <dgm:prSet/>
      <dgm:spPr/>
      <dgm:t>
        <a:bodyPr/>
        <a:lstStyle/>
        <a:p>
          <a:endParaRPr lang="en-US"/>
        </a:p>
      </dgm:t>
    </dgm:pt>
    <dgm:pt modelId="{0B1AD9BF-9398-448F-9C6D-5B24308903FA}" type="sibTrans" cxnId="{7FADBB47-A685-45B5-AFFD-83DA62F5AF89}">
      <dgm:prSet/>
      <dgm:spPr/>
      <dgm:t>
        <a:bodyPr/>
        <a:lstStyle/>
        <a:p>
          <a:endParaRPr lang="en-US"/>
        </a:p>
      </dgm:t>
    </dgm:pt>
    <dgm:pt modelId="{C609AB35-8059-4814-8619-378E3EED06FE}">
      <dgm:prSet/>
      <dgm:spPr/>
      <dgm:t>
        <a:bodyPr/>
        <a:lstStyle/>
        <a:p>
          <a:r>
            <a:rPr lang="en-US"/>
            <a:t>You are all registered to take a FREE in school SAT in March</a:t>
          </a:r>
        </a:p>
      </dgm:t>
    </dgm:pt>
    <dgm:pt modelId="{69B65F0C-B6BD-4C88-AAEB-0F3344EC803A}" type="parTrans" cxnId="{60EFDC55-064E-4FD5-95B4-0008DF0D57D9}">
      <dgm:prSet/>
      <dgm:spPr/>
      <dgm:t>
        <a:bodyPr/>
        <a:lstStyle/>
        <a:p>
          <a:endParaRPr lang="en-US"/>
        </a:p>
      </dgm:t>
    </dgm:pt>
    <dgm:pt modelId="{DED90BA6-051D-45A0-8958-52722D16E307}" type="sibTrans" cxnId="{60EFDC55-064E-4FD5-95B4-0008DF0D57D9}">
      <dgm:prSet/>
      <dgm:spPr/>
      <dgm:t>
        <a:bodyPr/>
        <a:lstStyle/>
        <a:p>
          <a:endParaRPr lang="en-US"/>
        </a:p>
      </dgm:t>
    </dgm:pt>
    <dgm:pt modelId="{210B0E8D-0873-4ACB-9ECC-4C76DE75697B}">
      <dgm:prSet/>
      <dgm:spPr/>
      <dgm:t>
        <a:bodyPr/>
        <a:lstStyle/>
        <a:p>
          <a:r>
            <a:rPr lang="en-US"/>
            <a:t>To register for additional SAT exams go to:  </a:t>
          </a:r>
          <a:r>
            <a:rPr lang="en-US">
              <a:hlinkClick xmlns:r="http://schemas.openxmlformats.org/officeDocument/2006/relationships" r:id="rId1"/>
            </a:rPr>
            <a:t>www.collegeboard.org</a:t>
          </a:r>
          <a:endParaRPr lang="en-US"/>
        </a:p>
      </dgm:t>
    </dgm:pt>
    <dgm:pt modelId="{D86AC0CD-4BA8-49B3-9050-4C507D69284D}" type="parTrans" cxnId="{9531FB85-6DD1-405F-8ED8-8C5C2747A676}">
      <dgm:prSet/>
      <dgm:spPr/>
      <dgm:t>
        <a:bodyPr/>
        <a:lstStyle/>
        <a:p>
          <a:endParaRPr lang="en-US"/>
        </a:p>
      </dgm:t>
    </dgm:pt>
    <dgm:pt modelId="{08DF1977-34E3-4222-BE2B-C785DEFDD872}" type="sibTrans" cxnId="{9531FB85-6DD1-405F-8ED8-8C5C2747A676}">
      <dgm:prSet/>
      <dgm:spPr/>
      <dgm:t>
        <a:bodyPr/>
        <a:lstStyle/>
        <a:p>
          <a:endParaRPr lang="en-US"/>
        </a:p>
      </dgm:t>
    </dgm:pt>
    <dgm:pt modelId="{BAB4769B-2BBB-4AF9-A442-5224526E3AF1}">
      <dgm:prSet/>
      <dgm:spPr/>
      <dgm:t>
        <a:bodyPr/>
        <a:lstStyle/>
        <a:p>
          <a:r>
            <a:rPr lang="en-US"/>
            <a:t>ACT</a:t>
          </a:r>
        </a:p>
      </dgm:t>
    </dgm:pt>
    <dgm:pt modelId="{CEC8A8C9-1647-4F3C-834B-328F10E78281}" type="parTrans" cxnId="{2297F53C-B8ED-4060-BAF2-90E1C27D21BB}">
      <dgm:prSet/>
      <dgm:spPr/>
      <dgm:t>
        <a:bodyPr/>
        <a:lstStyle/>
        <a:p>
          <a:endParaRPr lang="en-US"/>
        </a:p>
      </dgm:t>
    </dgm:pt>
    <dgm:pt modelId="{E9EA8BF6-0273-4258-B728-8DFA97971B31}" type="sibTrans" cxnId="{2297F53C-B8ED-4060-BAF2-90E1C27D21BB}">
      <dgm:prSet/>
      <dgm:spPr/>
      <dgm:t>
        <a:bodyPr/>
        <a:lstStyle/>
        <a:p>
          <a:endParaRPr lang="en-US"/>
        </a:p>
      </dgm:t>
    </dgm:pt>
    <dgm:pt modelId="{2368476B-9487-45FF-A496-0A6CC59A237E}">
      <dgm:prSet/>
      <dgm:spPr/>
      <dgm:t>
        <a:bodyPr/>
        <a:lstStyle/>
        <a:p>
          <a:r>
            <a:rPr lang="en-US">
              <a:hlinkClick xmlns:r="http://schemas.openxmlformats.org/officeDocument/2006/relationships" r:id="rId2"/>
            </a:rPr>
            <a:t>www.actstudent.org</a:t>
          </a:r>
          <a:endParaRPr lang="en-US"/>
        </a:p>
      </dgm:t>
    </dgm:pt>
    <dgm:pt modelId="{C2DDC707-9895-49A3-A4FC-DB415E760C1E}" type="parTrans" cxnId="{43B84071-4218-44BD-8A20-BB37F7D2BB85}">
      <dgm:prSet/>
      <dgm:spPr/>
      <dgm:t>
        <a:bodyPr/>
        <a:lstStyle/>
        <a:p>
          <a:endParaRPr lang="en-US"/>
        </a:p>
      </dgm:t>
    </dgm:pt>
    <dgm:pt modelId="{BE5DCFF3-D8CC-477B-A69C-107AEDC23060}" type="sibTrans" cxnId="{43B84071-4218-44BD-8A20-BB37F7D2BB85}">
      <dgm:prSet/>
      <dgm:spPr/>
      <dgm:t>
        <a:bodyPr/>
        <a:lstStyle/>
        <a:p>
          <a:endParaRPr lang="en-US"/>
        </a:p>
      </dgm:t>
    </dgm:pt>
    <dgm:pt modelId="{75F80B9E-CC45-4751-80D5-2C7A934112B1}" type="pres">
      <dgm:prSet presAssocID="{10EB8A68-23F7-4CB8-A705-B8A26624866E}" presName="vert0" presStyleCnt="0">
        <dgm:presLayoutVars>
          <dgm:dir/>
          <dgm:animOne val="branch"/>
          <dgm:animLvl val="lvl"/>
        </dgm:presLayoutVars>
      </dgm:prSet>
      <dgm:spPr/>
    </dgm:pt>
    <dgm:pt modelId="{3134A526-0841-42FF-B683-9C1A595EFEEA}" type="pres">
      <dgm:prSet presAssocID="{120CBE2C-3D9F-4A70-8773-B09233CD36D9}" presName="thickLine" presStyleLbl="alignNode1" presStyleIdx="0" presStyleCnt="2"/>
      <dgm:spPr/>
    </dgm:pt>
    <dgm:pt modelId="{96195C11-DBB9-4B93-8CDB-A62413C3DA4F}" type="pres">
      <dgm:prSet presAssocID="{120CBE2C-3D9F-4A70-8773-B09233CD36D9}" presName="horz1" presStyleCnt="0"/>
      <dgm:spPr/>
    </dgm:pt>
    <dgm:pt modelId="{4BF08DC6-7347-4511-B079-7DB83FD22BDA}" type="pres">
      <dgm:prSet presAssocID="{120CBE2C-3D9F-4A70-8773-B09233CD36D9}" presName="tx1" presStyleLbl="revTx" presStyleIdx="0" presStyleCnt="5"/>
      <dgm:spPr/>
    </dgm:pt>
    <dgm:pt modelId="{53399B60-DFE7-476C-9591-0596525C23A5}" type="pres">
      <dgm:prSet presAssocID="{120CBE2C-3D9F-4A70-8773-B09233CD36D9}" presName="vert1" presStyleCnt="0"/>
      <dgm:spPr/>
    </dgm:pt>
    <dgm:pt modelId="{C33A4C77-2909-4449-97CE-78D712461842}" type="pres">
      <dgm:prSet presAssocID="{C609AB35-8059-4814-8619-378E3EED06FE}" presName="vertSpace2a" presStyleCnt="0"/>
      <dgm:spPr/>
    </dgm:pt>
    <dgm:pt modelId="{866883CC-B3B7-4B23-905F-4BEA60B0BA91}" type="pres">
      <dgm:prSet presAssocID="{C609AB35-8059-4814-8619-378E3EED06FE}" presName="horz2" presStyleCnt="0"/>
      <dgm:spPr/>
    </dgm:pt>
    <dgm:pt modelId="{2B91A80A-972C-4CDB-9BFE-5BB0ED4EA08B}" type="pres">
      <dgm:prSet presAssocID="{C609AB35-8059-4814-8619-378E3EED06FE}" presName="horzSpace2" presStyleCnt="0"/>
      <dgm:spPr/>
    </dgm:pt>
    <dgm:pt modelId="{9BEE6A51-4C00-43B6-A5E7-E802CDC1A31E}" type="pres">
      <dgm:prSet presAssocID="{C609AB35-8059-4814-8619-378E3EED06FE}" presName="tx2" presStyleLbl="revTx" presStyleIdx="1" presStyleCnt="5"/>
      <dgm:spPr/>
    </dgm:pt>
    <dgm:pt modelId="{8A935DB6-3B42-4E12-870C-027DC5759D35}" type="pres">
      <dgm:prSet presAssocID="{C609AB35-8059-4814-8619-378E3EED06FE}" presName="vert2" presStyleCnt="0"/>
      <dgm:spPr/>
    </dgm:pt>
    <dgm:pt modelId="{DA873EBD-AE60-437E-B50F-06B581919554}" type="pres">
      <dgm:prSet presAssocID="{C609AB35-8059-4814-8619-378E3EED06FE}" presName="thinLine2b" presStyleLbl="callout" presStyleIdx="0" presStyleCnt="3"/>
      <dgm:spPr/>
    </dgm:pt>
    <dgm:pt modelId="{0DFA47A4-27CF-464F-A9B9-9AD6B15FB0F8}" type="pres">
      <dgm:prSet presAssocID="{C609AB35-8059-4814-8619-378E3EED06FE}" presName="vertSpace2b" presStyleCnt="0"/>
      <dgm:spPr/>
    </dgm:pt>
    <dgm:pt modelId="{FD2E9043-A2B2-40F2-AF31-5FD64C07577F}" type="pres">
      <dgm:prSet presAssocID="{210B0E8D-0873-4ACB-9ECC-4C76DE75697B}" presName="horz2" presStyleCnt="0"/>
      <dgm:spPr/>
    </dgm:pt>
    <dgm:pt modelId="{58D15FFA-BB9C-44D5-903F-4F81C58EFEE7}" type="pres">
      <dgm:prSet presAssocID="{210B0E8D-0873-4ACB-9ECC-4C76DE75697B}" presName="horzSpace2" presStyleCnt="0"/>
      <dgm:spPr/>
    </dgm:pt>
    <dgm:pt modelId="{E5360849-D10F-4838-BEA2-CE4DA9D42157}" type="pres">
      <dgm:prSet presAssocID="{210B0E8D-0873-4ACB-9ECC-4C76DE75697B}" presName="tx2" presStyleLbl="revTx" presStyleIdx="2" presStyleCnt="5"/>
      <dgm:spPr/>
    </dgm:pt>
    <dgm:pt modelId="{8C739D0D-FE97-4B0C-B3B0-3AD1B935BD9B}" type="pres">
      <dgm:prSet presAssocID="{210B0E8D-0873-4ACB-9ECC-4C76DE75697B}" presName="vert2" presStyleCnt="0"/>
      <dgm:spPr/>
    </dgm:pt>
    <dgm:pt modelId="{C9DC8636-9E6D-4206-8BF2-04B70B0F563D}" type="pres">
      <dgm:prSet presAssocID="{210B0E8D-0873-4ACB-9ECC-4C76DE75697B}" presName="thinLine2b" presStyleLbl="callout" presStyleIdx="1" presStyleCnt="3"/>
      <dgm:spPr/>
    </dgm:pt>
    <dgm:pt modelId="{6C5C414B-C5B9-4EE9-83C0-2FB18C2332A8}" type="pres">
      <dgm:prSet presAssocID="{210B0E8D-0873-4ACB-9ECC-4C76DE75697B}" presName="vertSpace2b" presStyleCnt="0"/>
      <dgm:spPr/>
    </dgm:pt>
    <dgm:pt modelId="{7BBFFE57-3EF7-4CC6-B670-89EB71499ACF}" type="pres">
      <dgm:prSet presAssocID="{BAB4769B-2BBB-4AF9-A442-5224526E3AF1}" presName="thickLine" presStyleLbl="alignNode1" presStyleIdx="1" presStyleCnt="2"/>
      <dgm:spPr/>
    </dgm:pt>
    <dgm:pt modelId="{0D73B6F4-10CA-4CB2-A71A-68D6963807CC}" type="pres">
      <dgm:prSet presAssocID="{BAB4769B-2BBB-4AF9-A442-5224526E3AF1}" presName="horz1" presStyleCnt="0"/>
      <dgm:spPr/>
    </dgm:pt>
    <dgm:pt modelId="{710B6A23-B385-41B4-A992-4EA4DC1AF9D2}" type="pres">
      <dgm:prSet presAssocID="{BAB4769B-2BBB-4AF9-A442-5224526E3AF1}" presName="tx1" presStyleLbl="revTx" presStyleIdx="3" presStyleCnt="5"/>
      <dgm:spPr/>
    </dgm:pt>
    <dgm:pt modelId="{5FB022AE-AACF-4823-A13B-DEF0D7A8C4AE}" type="pres">
      <dgm:prSet presAssocID="{BAB4769B-2BBB-4AF9-A442-5224526E3AF1}" presName="vert1" presStyleCnt="0"/>
      <dgm:spPr/>
    </dgm:pt>
    <dgm:pt modelId="{818EEAE3-71DF-4B86-B363-87154D619DDD}" type="pres">
      <dgm:prSet presAssocID="{2368476B-9487-45FF-A496-0A6CC59A237E}" presName="vertSpace2a" presStyleCnt="0"/>
      <dgm:spPr/>
    </dgm:pt>
    <dgm:pt modelId="{F10EEA9D-3C2A-4936-BBDE-1E16357D154B}" type="pres">
      <dgm:prSet presAssocID="{2368476B-9487-45FF-A496-0A6CC59A237E}" presName="horz2" presStyleCnt="0"/>
      <dgm:spPr/>
    </dgm:pt>
    <dgm:pt modelId="{105E39F3-212F-42E4-B4AC-DE94A33F0B7A}" type="pres">
      <dgm:prSet presAssocID="{2368476B-9487-45FF-A496-0A6CC59A237E}" presName="horzSpace2" presStyleCnt="0"/>
      <dgm:spPr/>
    </dgm:pt>
    <dgm:pt modelId="{7471BC8D-FDED-467D-88A2-9C1CB8F5550F}" type="pres">
      <dgm:prSet presAssocID="{2368476B-9487-45FF-A496-0A6CC59A237E}" presName="tx2" presStyleLbl="revTx" presStyleIdx="4" presStyleCnt="5"/>
      <dgm:spPr/>
    </dgm:pt>
    <dgm:pt modelId="{7B2D0CEC-884F-4BAA-9A26-0F323A3895E1}" type="pres">
      <dgm:prSet presAssocID="{2368476B-9487-45FF-A496-0A6CC59A237E}" presName="vert2" presStyleCnt="0"/>
      <dgm:spPr/>
    </dgm:pt>
    <dgm:pt modelId="{B67C9C46-7C08-4EFE-8050-D0A1E9F90D8D}" type="pres">
      <dgm:prSet presAssocID="{2368476B-9487-45FF-A496-0A6CC59A237E}" presName="thinLine2b" presStyleLbl="callout" presStyleIdx="2" presStyleCnt="3"/>
      <dgm:spPr/>
    </dgm:pt>
    <dgm:pt modelId="{99F08F98-8212-4310-A840-8D7B35B70900}" type="pres">
      <dgm:prSet presAssocID="{2368476B-9487-45FF-A496-0A6CC59A237E}" presName="vertSpace2b" presStyleCnt="0"/>
      <dgm:spPr/>
    </dgm:pt>
  </dgm:ptLst>
  <dgm:cxnLst>
    <dgm:cxn modelId="{E1EB0A38-5FA7-4890-9262-0223734F8387}" type="presOf" srcId="{BAB4769B-2BBB-4AF9-A442-5224526E3AF1}" destId="{710B6A23-B385-41B4-A992-4EA4DC1AF9D2}" srcOrd="0" destOrd="0" presId="urn:microsoft.com/office/officeart/2008/layout/LinedList"/>
    <dgm:cxn modelId="{5820903A-5600-41E0-B544-94C8E0ECC192}" type="presOf" srcId="{2368476B-9487-45FF-A496-0A6CC59A237E}" destId="{7471BC8D-FDED-467D-88A2-9C1CB8F5550F}" srcOrd="0" destOrd="0" presId="urn:microsoft.com/office/officeart/2008/layout/LinedList"/>
    <dgm:cxn modelId="{2297F53C-B8ED-4060-BAF2-90E1C27D21BB}" srcId="{10EB8A68-23F7-4CB8-A705-B8A26624866E}" destId="{BAB4769B-2BBB-4AF9-A442-5224526E3AF1}" srcOrd="1" destOrd="0" parTransId="{CEC8A8C9-1647-4F3C-834B-328F10E78281}" sibTransId="{E9EA8BF6-0273-4258-B728-8DFA97971B31}"/>
    <dgm:cxn modelId="{7FADBB47-A685-45B5-AFFD-83DA62F5AF89}" srcId="{10EB8A68-23F7-4CB8-A705-B8A26624866E}" destId="{120CBE2C-3D9F-4A70-8773-B09233CD36D9}" srcOrd="0" destOrd="0" parTransId="{91BE98D9-6DE6-4354-8E5E-8B276026C43B}" sibTransId="{0B1AD9BF-9398-448F-9C6D-5B24308903FA}"/>
    <dgm:cxn modelId="{4176FD49-D7F5-43AD-95A1-DEDC5A8DF1D3}" type="presOf" srcId="{120CBE2C-3D9F-4A70-8773-B09233CD36D9}" destId="{4BF08DC6-7347-4511-B079-7DB83FD22BDA}" srcOrd="0" destOrd="0" presId="urn:microsoft.com/office/officeart/2008/layout/LinedList"/>
    <dgm:cxn modelId="{789AA24E-3F43-4CA2-BA15-90CE814F8EA0}" type="presOf" srcId="{210B0E8D-0873-4ACB-9ECC-4C76DE75697B}" destId="{E5360849-D10F-4838-BEA2-CE4DA9D42157}" srcOrd="0" destOrd="0" presId="urn:microsoft.com/office/officeart/2008/layout/LinedList"/>
    <dgm:cxn modelId="{43B84071-4218-44BD-8A20-BB37F7D2BB85}" srcId="{BAB4769B-2BBB-4AF9-A442-5224526E3AF1}" destId="{2368476B-9487-45FF-A496-0A6CC59A237E}" srcOrd="0" destOrd="0" parTransId="{C2DDC707-9895-49A3-A4FC-DB415E760C1E}" sibTransId="{BE5DCFF3-D8CC-477B-A69C-107AEDC23060}"/>
    <dgm:cxn modelId="{60EFDC55-064E-4FD5-95B4-0008DF0D57D9}" srcId="{120CBE2C-3D9F-4A70-8773-B09233CD36D9}" destId="{C609AB35-8059-4814-8619-378E3EED06FE}" srcOrd="0" destOrd="0" parTransId="{69B65F0C-B6BD-4C88-AAEB-0F3344EC803A}" sibTransId="{DED90BA6-051D-45A0-8958-52722D16E307}"/>
    <dgm:cxn modelId="{28780B76-C3B7-48B0-B31F-E6DE0A5EE4DE}" type="presOf" srcId="{10EB8A68-23F7-4CB8-A705-B8A26624866E}" destId="{75F80B9E-CC45-4751-80D5-2C7A934112B1}" srcOrd="0" destOrd="0" presId="urn:microsoft.com/office/officeart/2008/layout/LinedList"/>
    <dgm:cxn modelId="{9531FB85-6DD1-405F-8ED8-8C5C2747A676}" srcId="{120CBE2C-3D9F-4A70-8773-B09233CD36D9}" destId="{210B0E8D-0873-4ACB-9ECC-4C76DE75697B}" srcOrd="1" destOrd="0" parTransId="{D86AC0CD-4BA8-49B3-9050-4C507D69284D}" sibTransId="{08DF1977-34E3-4222-BE2B-C785DEFDD872}"/>
    <dgm:cxn modelId="{11F324FA-3901-406C-8306-3ED685E09BE6}" type="presOf" srcId="{C609AB35-8059-4814-8619-378E3EED06FE}" destId="{9BEE6A51-4C00-43B6-A5E7-E802CDC1A31E}" srcOrd="0" destOrd="0" presId="urn:microsoft.com/office/officeart/2008/layout/LinedList"/>
    <dgm:cxn modelId="{3A351BB9-89E9-4693-AD4E-FBFDE900D19F}" type="presParOf" srcId="{75F80B9E-CC45-4751-80D5-2C7A934112B1}" destId="{3134A526-0841-42FF-B683-9C1A595EFEEA}" srcOrd="0" destOrd="0" presId="urn:microsoft.com/office/officeart/2008/layout/LinedList"/>
    <dgm:cxn modelId="{61BEB294-0273-4293-99F8-7202FA8F9904}" type="presParOf" srcId="{75F80B9E-CC45-4751-80D5-2C7A934112B1}" destId="{96195C11-DBB9-4B93-8CDB-A62413C3DA4F}" srcOrd="1" destOrd="0" presId="urn:microsoft.com/office/officeart/2008/layout/LinedList"/>
    <dgm:cxn modelId="{7E4BB2E9-0FE3-44BC-8B2E-94E9A687B813}" type="presParOf" srcId="{96195C11-DBB9-4B93-8CDB-A62413C3DA4F}" destId="{4BF08DC6-7347-4511-B079-7DB83FD22BDA}" srcOrd="0" destOrd="0" presId="urn:microsoft.com/office/officeart/2008/layout/LinedList"/>
    <dgm:cxn modelId="{EA6E6325-ECB4-4757-B14C-76848CE81A7E}" type="presParOf" srcId="{96195C11-DBB9-4B93-8CDB-A62413C3DA4F}" destId="{53399B60-DFE7-476C-9591-0596525C23A5}" srcOrd="1" destOrd="0" presId="urn:microsoft.com/office/officeart/2008/layout/LinedList"/>
    <dgm:cxn modelId="{9D40429C-6EA3-46B5-8D68-A2CCA1362B25}" type="presParOf" srcId="{53399B60-DFE7-476C-9591-0596525C23A5}" destId="{C33A4C77-2909-4449-97CE-78D712461842}" srcOrd="0" destOrd="0" presId="urn:microsoft.com/office/officeart/2008/layout/LinedList"/>
    <dgm:cxn modelId="{8F00F0AC-3773-49E4-9AE0-6761C51792C6}" type="presParOf" srcId="{53399B60-DFE7-476C-9591-0596525C23A5}" destId="{866883CC-B3B7-4B23-905F-4BEA60B0BA91}" srcOrd="1" destOrd="0" presId="urn:microsoft.com/office/officeart/2008/layout/LinedList"/>
    <dgm:cxn modelId="{B3528683-277A-41E5-954C-5DD6DB73F677}" type="presParOf" srcId="{866883CC-B3B7-4B23-905F-4BEA60B0BA91}" destId="{2B91A80A-972C-4CDB-9BFE-5BB0ED4EA08B}" srcOrd="0" destOrd="0" presId="urn:microsoft.com/office/officeart/2008/layout/LinedList"/>
    <dgm:cxn modelId="{9AA3A120-6CA6-41FC-A250-58969A70626F}" type="presParOf" srcId="{866883CC-B3B7-4B23-905F-4BEA60B0BA91}" destId="{9BEE6A51-4C00-43B6-A5E7-E802CDC1A31E}" srcOrd="1" destOrd="0" presId="urn:microsoft.com/office/officeart/2008/layout/LinedList"/>
    <dgm:cxn modelId="{01F36A8D-423F-43A1-8323-42716F7E6652}" type="presParOf" srcId="{866883CC-B3B7-4B23-905F-4BEA60B0BA91}" destId="{8A935DB6-3B42-4E12-870C-027DC5759D35}" srcOrd="2" destOrd="0" presId="urn:microsoft.com/office/officeart/2008/layout/LinedList"/>
    <dgm:cxn modelId="{9D8A4D79-5BEB-44DA-86F6-1B9CD19FC67B}" type="presParOf" srcId="{53399B60-DFE7-476C-9591-0596525C23A5}" destId="{DA873EBD-AE60-437E-B50F-06B581919554}" srcOrd="2" destOrd="0" presId="urn:microsoft.com/office/officeart/2008/layout/LinedList"/>
    <dgm:cxn modelId="{7A1348D7-430A-4CF6-8EF5-690D1DC7FE0E}" type="presParOf" srcId="{53399B60-DFE7-476C-9591-0596525C23A5}" destId="{0DFA47A4-27CF-464F-A9B9-9AD6B15FB0F8}" srcOrd="3" destOrd="0" presId="urn:microsoft.com/office/officeart/2008/layout/LinedList"/>
    <dgm:cxn modelId="{EBC46555-12E1-417A-8C22-F8EE7D888B7C}" type="presParOf" srcId="{53399B60-DFE7-476C-9591-0596525C23A5}" destId="{FD2E9043-A2B2-40F2-AF31-5FD64C07577F}" srcOrd="4" destOrd="0" presId="urn:microsoft.com/office/officeart/2008/layout/LinedList"/>
    <dgm:cxn modelId="{8442EC1D-2745-4804-99CB-266B9F271437}" type="presParOf" srcId="{FD2E9043-A2B2-40F2-AF31-5FD64C07577F}" destId="{58D15FFA-BB9C-44D5-903F-4F81C58EFEE7}" srcOrd="0" destOrd="0" presId="urn:microsoft.com/office/officeart/2008/layout/LinedList"/>
    <dgm:cxn modelId="{A3AE8724-FA07-4FAB-B805-351B51214528}" type="presParOf" srcId="{FD2E9043-A2B2-40F2-AF31-5FD64C07577F}" destId="{E5360849-D10F-4838-BEA2-CE4DA9D42157}" srcOrd="1" destOrd="0" presId="urn:microsoft.com/office/officeart/2008/layout/LinedList"/>
    <dgm:cxn modelId="{149043E9-C5E7-435F-AFA6-F2E8A4FBB6C8}" type="presParOf" srcId="{FD2E9043-A2B2-40F2-AF31-5FD64C07577F}" destId="{8C739D0D-FE97-4B0C-B3B0-3AD1B935BD9B}" srcOrd="2" destOrd="0" presId="urn:microsoft.com/office/officeart/2008/layout/LinedList"/>
    <dgm:cxn modelId="{017F23CF-534D-4F73-8ACB-3E3A3CF8CAF4}" type="presParOf" srcId="{53399B60-DFE7-476C-9591-0596525C23A5}" destId="{C9DC8636-9E6D-4206-8BF2-04B70B0F563D}" srcOrd="5" destOrd="0" presId="urn:microsoft.com/office/officeart/2008/layout/LinedList"/>
    <dgm:cxn modelId="{01CE6FCC-E9EF-474A-8962-D83C90BE03A0}" type="presParOf" srcId="{53399B60-DFE7-476C-9591-0596525C23A5}" destId="{6C5C414B-C5B9-4EE9-83C0-2FB18C2332A8}" srcOrd="6" destOrd="0" presId="urn:microsoft.com/office/officeart/2008/layout/LinedList"/>
    <dgm:cxn modelId="{21C3F4AB-00CD-403D-95C3-E6FA17DC9B39}" type="presParOf" srcId="{75F80B9E-CC45-4751-80D5-2C7A934112B1}" destId="{7BBFFE57-3EF7-4CC6-B670-89EB71499ACF}" srcOrd="2" destOrd="0" presId="urn:microsoft.com/office/officeart/2008/layout/LinedList"/>
    <dgm:cxn modelId="{667F3134-CC3D-4477-8873-E9F82D90B702}" type="presParOf" srcId="{75F80B9E-CC45-4751-80D5-2C7A934112B1}" destId="{0D73B6F4-10CA-4CB2-A71A-68D6963807CC}" srcOrd="3" destOrd="0" presId="urn:microsoft.com/office/officeart/2008/layout/LinedList"/>
    <dgm:cxn modelId="{5081EFEC-92A2-44AA-961A-812CDFB17FE7}" type="presParOf" srcId="{0D73B6F4-10CA-4CB2-A71A-68D6963807CC}" destId="{710B6A23-B385-41B4-A992-4EA4DC1AF9D2}" srcOrd="0" destOrd="0" presId="urn:microsoft.com/office/officeart/2008/layout/LinedList"/>
    <dgm:cxn modelId="{83B7D11F-BE92-4818-AEA6-86C677390C08}" type="presParOf" srcId="{0D73B6F4-10CA-4CB2-A71A-68D6963807CC}" destId="{5FB022AE-AACF-4823-A13B-DEF0D7A8C4AE}" srcOrd="1" destOrd="0" presId="urn:microsoft.com/office/officeart/2008/layout/LinedList"/>
    <dgm:cxn modelId="{3BAA8136-7AA2-4E6B-AE3C-34777E8D272F}" type="presParOf" srcId="{5FB022AE-AACF-4823-A13B-DEF0D7A8C4AE}" destId="{818EEAE3-71DF-4B86-B363-87154D619DDD}" srcOrd="0" destOrd="0" presId="urn:microsoft.com/office/officeart/2008/layout/LinedList"/>
    <dgm:cxn modelId="{EDD77467-9F5F-45CC-B3BB-1FFB3532EC08}" type="presParOf" srcId="{5FB022AE-AACF-4823-A13B-DEF0D7A8C4AE}" destId="{F10EEA9D-3C2A-4936-BBDE-1E16357D154B}" srcOrd="1" destOrd="0" presId="urn:microsoft.com/office/officeart/2008/layout/LinedList"/>
    <dgm:cxn modelId="{87E47EBB-3CB8-4F0A-ABBE-97AD79C30979}" type="presParOf" srcId="{F10EEA9D-3C2A-4936-BBDE-1E16357D154B}" destId="{105E39F3-212F-42E4-B4AC-DE94A33F0B7A}" srcOrd="0" destOrd="0" presId="urn:microsoft.com/office/officeart/2008/layout/LinedList"/>
    <dgm:cxn modelId="{3A657855-6EA2-473B-BE63-2072AEBD4A27}" type="presParOf" srcId="{F10EEA9D-3C2A-4936-BBDE-1E16357D154B}" destId="{7471BC8D-FDED-467D-88A2-9C1CB8F5550F}" srcOrd="1" destOrd="0" presId="urn:microsoft.com/office/officeart/2008/layout/LinedList"/>
    <dgm:cxn modelId="{25202D11-E2E7-4696-A5CF-C774CB89A247}" type="presParOf" srcId="{F10EEA9D-3C2A-4936-BBDE-1E16357D154B}" destId="{7B2D0CEC-884F-4BAA-9A26-0F323A3895E1}" srcOrd="2" destOrd="0" presId="urn:microsoft.com/office/officeart/2008/layout/LinedList"/>
    <dgm:cxn modelId="{EF515229-BC77-4094-8038-D8A264D10798}" type="presParOf" srcId="{5FB022AE-AACF-4823-A13B-DEF0D7A8C4AE}" destId="{B67C9C46-7C08-4EFE-8050-D0A1E9F90D8D}" srcOrd="2" destOrd="0" presId="urn:microsoft.com/office/officeart/2008/layout/LinedList"/>
    <dgm:cxn modelId="{BA760BF6-8E2E-47CA-9366-F713F4B66DEC}" type="presParOf" srcId="{5FB022AE-AACF-4823-A13B-DEF0D7A8C4AE}" destId="{99F08F98-8212-4310-A840-8D7B35B70900}"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1C41C1-D734-4EF8-9D2C-51EEA15115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05113DE-AF89-465F-B02F-68B567F7AAF1}">
      <dgm:prSet/>
      <dgm:spPr/>
      <dgm:t>
        <a:bodyPr/>
        <a:lstStyle/>
        <a:p>
          <a:r>
            <a:rPr lang="en-US"/>
            <a:t>All 11</a:t>
          </a:r>
          <a:r>
            <a:rPr lang="en-US" baseline="30000"/>
            <a:t>th</a:t>
          </a:r>
          <a:r>
            <a:rPr lang="en-US"/>
            <a:t> grade students are automatically registered to take the PSAT/NMSQT in school on Wed Oct 9th</a:t>
          </a:r>
        </a:p>
      </dgm:t>
    </dgm:pt>
    <dgm:pt modelId="{1F6CE2C2-A109-479D-A028-B9AA1729629D}" type="parTrans" cxnId="{8460C019-0D47-41B3-A48D-3031DB8281E9}">
      <dgm:prSet/>
      <dgm:spPr/>
      <dgm:t>
        <a:bodyPr/>
        <a:lstStyle/>
        <a:p>
          <a:endParaRPr lang="en-US"/>
        </a:p>
      </dgm:t>
    </dgm:pt>
    <dgm:pt modelId="{356405CA-36A4-426E-A9E3-3B6F40CF81DD}" type="sibTrans" cxnId="{8460C019-0D47-41B3-A48D-3031DB8281E9}">
      <dgm:prSet/>
      <dgm:spPr/>
      <dgm:t>
        <a:bodyPr/>
        <a:lstStyle/>
        <a:p>
          <a:endParaRPr lang="en-US"/>
        </a:p>
      </dgm:t>
    </dgm:pt>
    <dgm:pt modelId="{97DE355B-63BF-41D5-9552-5D96CD20FDDD}">
      <dgm:prSet/>
      <dgm:spPr/>
      <dgm:t>
        <a:bodyPr/>
        <a:lstStyle/>
        <a:p>
          <a:r>
            <a:rPr lang="en-US" dirty="0"/>
            <a:t>To prepare go to </a:t>
          </a:r>
          <a:r>
            <a:rPr lang="en-US" dirty="0">
              <a:hlinkClick xmlns:r="http://schemas.openxmlformats.org/officeDocument/2006/relationships" r:id="rId1"/>
            </a:rPr>
            <a:t>www.satpractice.org</a:t>
          </a:r>
          <a:r>
            <a:rPr lang="en-US" dirty="0"/>
            <a:t> or Albert </a:t>
          </a:r>
          <a:r>
            <a:rPr lang="en-US" dirty="0" err="1"/>
            <a:t>i.o</a:t>
          </a:r>
          <a:r>
            <a:rPr lang="en-US" dirty="0"/>
            <a:t> (Clever)</a:t>
          </a:r>
        </a:p>
      </dgm:t>
    </dgm:pt>
    <dgm:pt modelId="{10A59C70-5FE7-459C-B805-D7854CA8D03D}" type="parTrans" cxnId="{824E838F-DAC0-4EF0-9F75-48008F43B3DB}">
      <dgm:prSet/>
      <dgm:spPr/>
      <dgm:t>
        <a:bodyPr/>
        <a:lstStyle/>
        <a:p>
          <a:endParaRPr lang="en-US"/>
        </a:p>
      </dgm:t>
    </dgm:pt>
    <dgm:pt modelId="{4B3A7B57-35D9-479D-9D19-A27EB81D8D41}" type="sibTrans" cxnId="{824E838F-DAC0-4EF0-9F75-48008F43B3DB}">
      <dgm:prSet/>
      <dgm:spPr/>
      <dgm:t>
        <a:bodyPr/>
        <a:lstStyle/>
        <a:p>
          <a:endParaRPr lang="en-US"/>
        </a:p>
      </dgm:t>
    </dgm:pt>
    <dgm:pt modelId="{2EE00E42-6FAC-4B5F-9E62-14006A918E83}">
      <dgm:prSet/>
      <dgm:spPr/>
      <dgm:t>
        <a:bodyPr/>
        <a:lstStyle/>
        <a:p>
          <a:r>
            <a:rPr lang="en-US"/>
            <a:t>Why is it important to take this in 11</a:t>
          </a:r>
          <a:r>
            <a:rPr lang="en-US" baseline="30000"/>
            <a:t>th</a:t>
          </a:r>
          <a:r>
            <a:rPr lang="en-US"/>
            <a:t> grade?	</a:t>
          </a:r>
        </a:p>
      </dgm:t>
    </dgm:pt>
    <dgm:pt modelId="{B0C7FD68-9A22-4EC3-BD74-9F98864140F9}" type="parTrans" cxnId="{8AB7155B-BA6A-4653-8D09-6DB4C6EAF7F7}">
      <dgm:prSet/>
      <dgm:spPr/>
      <dgm:t>
        <a:bodyPr/>
        <a:lstStyle/>
        <a:p>
          <a:endParaRPr lang="en-US"/>
        </a:p>
      </dgm:t>
    </dgm:pt>
    <dgm:pt modelId="{A17B3BE4-7694-49A4-B3A7-7C5500D6D113}" type="sibTrans" cxnId="{8AB7155B-BA6A-4653-8D09-6DB4C6EAF7F7}">
      <dgm:prSet/>
      <dgm:spPr/>
      <dgm:t>
        <a:bodyPr/>
        <a:lstStyle/>
        <a:p>
          <a:endParaRPr lang="en-US"/>
        </a:p>
      </dgm:t>
    </dgm:pt>
    <dgm:pt modelId="{227234A2-AAEE-42D6-B095-5251FBE7E9CB}">
      <dgm:prSet/>
      <dgm:spPr/>
      <dgm:t>
        <a:bodyPr/>
        <a:lstStyle/>
        <a:p>
          <a:r>
            <a:rPr lang="en-US"/>
            <a:t>Scholarships</a:t>
          </a:r>
        </a:p>
      </dgm:t>
    </dgm:pt>
    <dgm:pt modelId="{26DD2EE3-9E42-4A8D-B539-48D1565DD11A}" type="parTrans" cxnId="{F89475CB-3572-46ED-A59A-4AD32430AAED}">
      <dgm:prSet/>
      <dgm:spPr/>
      <dgm:t>
        <a:bodyPr/>
        <a:lstStyle/>
        <a:p>
          <a:endParaRPr lang="en-US"/>
        </a:p>
      </dgm:t>
    </dgm:pt>
    <dgm:pt modelId="{8F8118DC-8854-4F64-A0B7-77035FEDB40A}" type="sibTrans" cxnId="{F89475CB-3572-46ED-A59A-4AD32430AAED}">
      <dgm:prSet/>
      <dgm:spPr/>
      <dgm:t>
        <a:bodyPr/>
        <a:lstStyle/>
        <a:p>
          <a:endParaRPr lang="en-US"/>
        </a:p>
      </dgm:t>
    </dgm:pt>
    <dgm:pt modelId="{2A0E8ACC-2546-44B8-92C8-349308785772}">
      <dgm:prSet/>
      <dgm:spPr/>
      <dgm:t>
        <a:bodyPr/>
        <a:lstStyle/>
        <a:p>
          <a:r>
            <a:rPr lang="en-US"/>
            <a:t>National Merit</a:t>
          </a:r>
        </a:p>
      </dgm:t>
    </dgm:pt>
    <dgm:pt modelId="{E2406AEE-6354-4994-8363-95834374CF8D}" type="parTrans" cxnId="{831D3309-6582-4EFD-B731-3FE34A8E3E44}">
      <dgm:prSet/>
      <dgm:spPr/>
      <dgm:t>
        <a:bodyPr/>
        <a:lstStyle/>
        <a:p>
          <a:endParaRPr lang="en-US"/>
        </a:p>
      </dgm:t>
    </dgm:pt>
    <dgm:pt modelId="{A6A00FB7-3FD0-49C9-BDE6-E34111549681}" type="sibTrans" cxnId="{831D3309-6582-4EFD-B731-3FE34A8E3E44}">
      <dgm:prSet/>
      <dgm:spPr/>
      <dgm:t>
        <a:bodyPr/>
        <a:lstStyle/>
        <a:p>
          <a:endParaRPr lang="en-US"/>
        </a:p>
      </dgm:t>
    </dgm:pt>
    <dgm:pt modelId="{9251854F-D82C-42FA-B7E7-153FF41CD8EA}">
      <dgm:prSet/>
      <dgm:spPr/>
      <dgm:t>
        <a:bodyPr/>
        <a:lstStyle/>
        <a:p>
          <a:r>
            <a:rPr lang="en-US"/>
            <a:t>Preliminary SAT</a:t>
          </a:r>
        </a:p>
      </dgm:t>
    </dgm:pt>
    <dgm:pt modelId="{5DDBD092-8DFB-47A3-BF0F-47CDFFC8B970}" type="parTrans" cxnId="{8E6507E4-5AB6-4764-987B-66A308BAC806}">
      <dgm:prSet/>
      <dgm:spPr/>
      <dgm:t>
        <a:bodyPr/>
        <a:lstStyle/>
        <a:p>
          <a:endParaRPr lang="en-US"/>
        </a:p>
      </dgm:t>
    </dgm:pt>
    <dgm:pt modelId="{13982F95-C061-4C5F-97CF-FA637407593E}" type="sibTrans" cxnId="{8E6507E4-5AB6-4764-987B-66A308BAC806}">
      <dgm:prSet/>
      <dgm:spPr/>
      <dgm:t>
        <a:bodyPr/>
        <a:lstStyle/>
        <a:p>
          <a:endParaRPr lang="en-US"/>
        </a:p>
      </dgm:t>
    </dgm:pt>
    <dgm:pt modelId="{71CED46A-A9D2-4CD2-B474-49DEEA618746}" type="pres">
      <dgm:prSet presAssocID="{AF1C41C1-D734-4EF8-9D2C-51EEA15115DA}" presName="root" presStyleCnt="0">
        <dgm:presLayoutVars>
          <dgm:dir/>
          <dgm:resizeHandles val="exact"/>
        </dgm:presLayoutVars>
      </dgm:prSet>
      <dgm:spPr/>
    </dgm:pt>
    <dgm:pt modelId="{D7D458CB-A958-419D-8BE2-CCBBC38B5C54}" type="pres">
      <dgm:prSet presAssocID="{705113DE-AF89-465F-B02F-68B567F7AAF1}" presName="compNode" presStyleCnt="0"/>
      <dgm:spPr/>
    </dgm:pt>
    <dgm:pt modelId="{EC9D102C-6BC5-4546-837E-711C7566C110}" type="pres">
      <dgm:prSet presAssocID="{705113DE-AF89-465F-B02F-68B567F7AAF1}" presName="bgRect" presStyleLbl="bgShp" presStyleIdx="0" presStyleCnt="3"/>
      <dgm:spPr/>
    </dgm:pt>
    <dgm:pt modelId="{F3F8BBA4-DA87-4FCA-9E0F-07864AAC2054}" type="pres">
      <dgm:prSet presAssocID="{705113DE-AF89-465F-B02F-68B567F7AAF1}"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BAC61A70-54CE-40AA-8BF9-2FF199A0A0C4}" type="pres">
      <dgm:prSet presAssocID="{705113DE-AF89-465F-B02F-68B567F7AAF1}" presName="spaceRect" presStyleCnt="0"/>
      <dgm:spPr/>
    </dgm:pt>
    <dgm:pt modelId="{B72394C4-E693-41C3-A61D-56739461A3BD}" type="pres">
      <dgm:prSet presAssocID="{705113DE-AF89-465F-B02F-68B567F7AAF1}" presName="parTx" presStyleLbl="revTx" presStyleIdx="0" presStyleCnt="4">
        <dgm:presLayoutVars>
          <dgm:chMax val="0"/>
          <dgm:chPref val="0"/>
        </dgm:presLayoutVars>
      </dgm:prSet>
      <dgm:spPr/>
    </dgm:pt>
    <dgm:pt modelId="{C895A6B8-D4FA-4FE4-940A-EF6FA07FEA69}" type="pres">
      <dgm:prSet presAssocID="{356405CA-36A4-426E-A9E3-3B6F40CF81DD}" presName="sibTrans" presStyleCnt="0"/>
      <dgm:spPr/>
    </dgm:pt>
    <dgm:pt modelId="{78152DFD-E245-475F-A2BB-CE5CC3E92A44}" type="pres">
      <dgm:prSet presAssocID="{97DE355B-63BF-41D5-9552-5D96CD20FDDD}" presName="compNode" presStyleCnt="0"/>
      <dgm:spPr/>
    </dgm:pt>
    <dgm:pt modelId="{15EB9AD8-50C8-4902-9F8C-65C58D98AD1E}" type="pres">
      <dgm:prSet presAssocID="{97DE355B-63BF-41D5-9552-5D96CD20FDDD}" presName="bgRect" presStyleLbl="bgShp" presStyleIdx="1" presStyleCnt="3"/>
      <dgm:spPr/>
    </dgm:pt>
    <dgm:pt modelId="{E40BA342-62C1-4425-8614-47C9D1ADF2C7}" type="pres">
      <dgm:prSet presAssocID="{97DE355B-63BF-41D5-9552-5D96CD20FDDD}"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ker"/>
        </a:ext>
      </dgm:extLst>
    </dgm:pt>
    <dgm:pt modelId="{3E9D5314-8694-4669-BCDC-BD5478FFB5A0}" type="pres">
      <dgm:prSet presAssocID="{97DE355B-63BF-41D5-9552-5D96CD20FDDD}" presName="spaceRect" presStyleCnt="0"/>
      <dgm:spPr/>
    </dgm:pt>
    <dgm:pt modelId="{237A8A7C-BACD-462A-BB68-2BE217C16E30}" type="pres">
      <dgm:prSet presAssocID="{97DE355B-63BF-41D5-9552-5D96CD20FDDD}" presName="parTx" presStyleLbl="revTx" presStyleIdx="1" presStyleCnt="4">
        <dgm:presLayoutVars>
          <dgm:chMax val="0"/>
          <dgm:chPref val="0"/>
        </dgm:presLayoutVars>
      </dgm:prSet>
      <dgm:spPr/>
    </dgm:pt>
    <dgm:pt modelId="{08747896-2898-4400-B840-3E62CEFBFEA7}" type="pres">
      <dgm:prSet presAssocID="{4B3A7B57-35D9-479D-9D19-A27EB81D8D41}" presName="sibTrans" presStyleCnt="0"/>
      <dgm:spPr/>
    </dgm:pt>
    <dgm:pt modelId="{E3A78E7F-1B19-462B-B9F2-45E232BEB41F}" type="pres">
      <dgm:prSet presAssocID="{2EE00E42-6FAC-4B5F-9E62-14006A918E83}" presName="compNode" presStyleCnt="0"/>
      <dgm:spPr/>
    </dgm:pt>
    <dgm:pt modelId="{37330F19-E5BA-4260-8623-BC024C8F8193}" type="pres">
      <dgm:prSet presAssocID="{2EE00E42-6FAC-4B5F-9E62-14006A918E83}" presName="bgRect" presStyleLbl="bgShp" presStyleIdx="2" presStyleCnt="3"/>
      <dgm:spPr/>
    </dgm:pt>
    <dgm:pt modelId="{C32A6553-9640-459C-85CC-A074986A10CA}" type="pres">
      <dgm:prSet presAssocID="{2EE00E42-6FAC-4B5F-9E62-14006A918E83}"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iploma Roll"/>
        </a:ext>
      </dgm:extLst>
    </dgm:pt>
    <dgm:pt modelId="{6742EED1-3CC0-4C07-9B0F-2B905F005C22}" type="pres">
      <dgm:prSet presAssocID="{2EE00E42-6FAC-4B5F-9E62-14006A918E83}" presName="spaceRect" presStyleCnt="0"/>
      <dgm:spPr/>
    </dgm:pt>
    <dgm:pt modelId="{FAE7CF6B-6CB0-4940-9CFF-A48DDFC48C0F}" type="pres">
      <dgm:prSet presAssocID="{2EE00E42-6FAC-4B5F-9E62-14006A918E83}" presName="parTx" presStyleLbl="revTx" presStyleIdx="2" presStyleCnt="4">
        <dgm:presLayoutVars>
          <dgm:chMax val="0"/>
          <dgm:chPref val="0"/>
        </dgm:presLayoutVars>
      </dgm:prSet>
      <dgm:spPr/>
    </dgm:pt>
    <dgm:pt modelId="{D46B3FFF-D934-460B-A749-BBDE1DC8F5A3}" type="pres">
      <dgm:prSet presAssocID="{2EE00E42-6FAC-4B5F-9E62-14006A918E83}" presName="desTx" presStyleLbl="revTx" presStyleIdx="3" presStyleCnt="4">
        <dgm:presLayoutVars/>
      </dgm:prSet>
      <dgm:spPr/>
    </dgm:pt>
  </dgm:ptLst>
  <dgm:cxnLst>
    <dgm:cxn modelId="{831D3309-6582-4EFD-B731-3FE34A8E3E44}" srcId="{2EE00E42-6FAC-4B5F-9E62-14006A918E83}" destId="{2A0E8ACC-2546-44B8-92C8-349308785772}" srcOrd="1" destOrd="0" parTransId="{E2406AEE-6354-4994-8363-95834374CF8D}" sibTransId="{A6A00FB7-3FD0-49C9-BDE6-E34111549681}"/>
    <dgm:cxn modelId="{33DEBD18-428C-4EF1-B227-2E7F2C138002}" type="presOf" srcId="{AF1C41C1-D734-4EF8-9D2C-51EEA15115DA}" destId="{71CED46A-A9D2-4CD2-B474-49DEEA618746}" srcOrd="0" destOrd="0" presId="urn:microsoft.com/office/officeart/2018/2/layout/IconVerticalSolidList"/>
    <dgm:cxn modelId="{8460C019-0D47-41B3-A48D-3031DB8281E9}" srcId="{AF1C41C1-D734-4EF8-9D2C-51EEA15115DA}" destId="{705113DE-AF89-465F-B02F-68B567F7AAF1}" srcOrd="0" destOrd="0" parTransId="{1F6CE2C2-A109-479D-A028-B9AA1729629D}" sibTransId="{356405CA-36A4-426E-A9E3-3B6F40CF81DD}"/>
    <dgm:cxn modelId="{57E83C39-D342-4E49-9ADD-D221C11169E7}" type="presOf" srcId="{9251854F-D82C-42FA-B7E7-153FF41CD8EA}" destId="{D46B3FFF-D934-460B-A749-BBDE1DC8F5A3}" srcOrd="0" destOrd="2" presId="urn:microsoft.com/office/officeart/2018/2/layout/IconVerticalSolidList"/>
    <dgm:cxn modelId="{8AB7155B-BA6A-4653-8D09-6DB4C6EAF7F7}" srcId="{AF1C41C1-D734-4EF8-9D2C-51EEA15115DA}" destId="{2EE00E42-6FAC-4B5F-9E62-14006A918E83}" srcOrd="2" destOrd="0" parTransId="{B0C7FD68-9A22-4EC3-BD74-9F98864140F9}" sibTransId="{A17B3BE4-7694-49A4-B3A7-7C5500D6D113}"/>
    <dgm:cxn modelId="{8ABB0659-2EB6-4F6F-9DE7-7D4967DF7980}" type="presOf" srcId="{97DE355B-63BF-41D5-9552-5D96CD20FDDD}" destId="{237A8A7C-BACD-462A-BB68-2BE217C16E30}" srcOrd="0" destOrd="0" presId="urn:microsoft.com/office/officeart/2018/2/layout/IconVerticalSolidList"/>
    <dgm:cxn modelId="{B4AB8E8D-F4EC-4A2D-8815-08F6B76A074D}" type="presOf" srcId="{2EE00E42-6FAC-4B5F-9E62-14006A918E83}" destId="{FAE7CF6B-6CB0-4940-9CFF-A48DDFC48C0F}" srcOrd="0" destOrd="0" presId="urn:microsoft.com/office/officeart/2018/2/layout/IconVerticalSolidList"/>
    <dgm:cxn modelId="{824E838F-DAC0-4EF0-9F75-48008F43B3DB}" srcId="{AF1C41C1-D734-4EF8-9D2C-51EEA15115DA}" destId="{97DE355B-63BF-41D5-9552-5D96CD20FDDD}" srcOrd="1" destOrd="0" parTransId="{10A59C70-5FE7-459C-B805-D7854CA8D03D}" sibTransId="{4B3A7B57-35D9-479D-9D19-A27EB81D8D41}"/>
    <dgm:cxn modelId="{13BA9E90-00DC-4106-B0B8-2DFFB999A9FB}" type="presOf" srcId="{705113DE-AF89-465F-B02F-68B567F7AAF1}" destId="{B72394C4-E693-41C3-A61D-56739461A3BD}" srcOrd="0" destOrd="0" presId="urn:microsoft.com/office/officeart/2018/2/layout/IconVerticalSolidList"/>
    <dgm:cxn modelId="{E7EACAB0-319A-4716-B2A1-23372BB5557D}" type="presOf" srcId="{227234A2-AAEE-42D6-B095-5251FBE7E9CB}" destId="{D46B3FFF-D934-460B-A749-BBDE1DC8F5A3}" srcOrd="0" destOrd="0" presId="urn:microsoft.com/office/officeart/2018/2/layout/IconVerticalSolidList"/>
    <dgm:cxn modelId="{F89475CB-3572-46ED-A59A-4AD32430AAED}" srcId="{2EE00E42-6FAC-4B5F-9E62-14006A918E83}" destId="{227234A2-AAEE-42D6-B095-5251FBE7E9CB}" srcOrd="0" destOrd="0" parTransId="{26DD2EE3-9E42-4A8D-B539-48D1565DD11A}" sibTransId="{8F8118DC-8854-4F64-A0B7-77035FEDB40A}"/>
    <dgm:cxn modelId="{8E6507E4-5AB6-4764-987B-66A308BAC806}" srcId="{2EE00E42-6FAC-4B5F-9E62-14006A918E83}" destId="{9251854F-D82C-42FA-B7E7-153FF41CD8EA}" srcOrd="2" destOrd="0" parTransId="{5DDBD092-8DFB-47A3-BF0F-47CDFFC8B970}" sibTransId="{13982F95-C061-4C5F-97CF-FA637407593E}"/>
    <dgm:cxn modelId="{FE6D68FC-2CBB-43A7-AFEE-21A3D298C3E7}" type="presOf" srcId="{2A0E8ACC-2546-44B8-92C8-349308785772}" destId="{D46B3FFF-D934-460B-A749-BBDE1DC8F5A3}" srcOrd="0" destOrd="1" presId="urn:microsoft.com/office/officeart/2018/2/layout/IconVerticalSolidList"/>
    <dgm:cxn modelId="{0289C415-99FA-4DD3-96FB-3D4024FF96CC}" type="presParOf" srcId="{71CED46A-A9D2-4CD2-B474-49DEEA618746}" destId="{D7D458CB-A958-419D-8BE2-CCBBC38B5C54}" srcOrd="0" destOrd="0" presId="urn:microsoft.com/office/officeart/2018/2/layout/IconVerticalSolidList"/>
    <dgm:cxn modelId="{43A44BB7-CF72-44FC-9321-FB627C3B2B12}" type="presParOf" srcId="{D7D458CB-A958-419D-8BE2-CCBBC38B5C54}" destId="{EC9D102C-6BC5-4546-837E-711C7566C110}" srcOrd="0" destOrd="0" presId="urn:microsoft.com/office/officeart/2018/2/layout/IconVerticalSolidList"/>
    <dgm:cxn modelId="{C609CF3C-8593-452C-9679-82B378C019D2}" type="presParOf" srcId="{D7D458CB-A958-419D-8BE2-CCBBC38B5C54}" destId="{F3F8BBA4-DA87-4FCA-9E0F-07864AAC2054}" srcOrd="1" destOrd="0" presId="urn:microsoft.com/office/officeart/2018/2/layout/IconVerticalSolidList"/>
    <dgm:cxn modelId="{DA8E63D3-0A6D-4728-B1B9-E5DDC198A44B}" type="presParOf" srcId="{D7D458CB-A958-419D-8BE2-CCBBC38B5C54}" destId="{BAC61A70-54CE-40AA-8BF9-2FF199A0A0C4}" srcOrd="2" destOrd="0" presId="urn:microsoft.com/office/officeart/2018/2/layout/IconVerticalSolidList"/>
    <dgm:cxn modelId="{E0EA5747-11C7-45B7-82AB-0F81A0FF0303}" type="presParOf" srcId="{D7D458CB-A958-419D-8BE2-CCBBC38B5C54}" destId="{B72394C4-E693-41C3-A61D-56739461A3BD}" srcOrd="3" destOrd="0" presId="urn:microsoft.com/office/officeart/2018/2/layout/IconVerticalSolidList"/>
    <dgm:cxn modelId="{1BBECC65-C32B-4200-80DD-3C279608BB6C}" type="presParOf" srcId="{71CED46A-A9D2-4CD2-B474-49DEEA618746}" destId="{C895A6B8-D4FA-4FE4-940A-EF6FA07FEA69}" srcOrd="1" destOrd="0" presId="urn:microsoft.com/office/officeart/2018/2/layout/IconVerticalSolidList"/>
    <dgm:cxn modelId="{A9365BC3-BFE3-4E56-9495-6C745D66B671}" type="presParOf" srcId="{71CED46A-A9D2-4CD2-B474-49DEEA618746}" destId="{78152DFD-E245-475F-A2BB-CE5CC3E92A44}" srcOrd="2" destOrd="0" presId="urn:microsoft.com/office/officeart/2018/2/layout/IconVerticalSolidList"/>
    <dgm:cxn modelId="{400A8AF0-1E3F-4C19-A4E4-8B9D4AFBC402}" type="presParOf" srcId="{78152DFD-E245-475F-A2BB-CE5CC3E92A44}" destId="{15EB9AD8-50C8-4902-9F8C-65C58D98AD1E}" srcOrd="0" destOrd="0" presId="urn:microsoft.com/office/officeart/2018/2/layout/IconVerticalSolidList"/>
    <dgm:cxn modelId="{38349C9C-A470-4CB2-8B0D-0EDC9F828862}" type="presParOf" srcId="{78152DFD-E245-475F-A2BB-CE5CC3E92A44}" destId="{E40BA342-62C1-4425-8614-47C9D1ADF2C7}" srcOrd="1" destOrd="0" presId="urn:microsoft.com/office/officeart/2018/2/layout/IconVerticalSolidList"/>
    <dgm:cxn modelId="{71EE86CE-197A-451C-9A50-7C1EB1B2FBC2}" type="presParOf" srcId="{78152DFD-E245-475F-A2BB-CE5CC3E92A44}" destId="{3E9D5314-8694-4669-BCDC-BD5478FFB5A0}" srcOrd="2" destOrd="0" presId="urn:microsoft.com/office/officeart/2018/2/layout/IconVerticalSolidList"/>
    <dgm:cxn modelId="{045F692D-C5A8-4F60-B0EA-E96A3205E72F}" type="presParOf" srcId="{78152DFD-E245-475F-A2BB-CE5CC3E92A44}" destId="{237A8A7C-BACD-462A-BB68-2BE217C16E30}" srcOrd="3" destOrd="0" presId="urn:microsoft.com/office/officeart/2018/2/layout/IconVerticalSolidList"/>
    <dgm:cxn modelId="{EA778FDF-E037-4F78-9C3D-C6F6C4F729C6}" type="presParOf" srcId="{71CED46A-A9D2-4CD2-B474-49DEEA618746}" destId="{08747896-2898-4400-B840-3E62CEFBFEA7}" srcOrd="3" destOrd="0" presId="urn:microsoft.com/office/officeart/2018/2/layout/IconVerticalSolidList"/>
    <dgm:cxn modelId="{D7AD36D0-FED5-4D88-A751-EC7BE05E0641}" type="presParOf" srcId="{71CED46A-A9D2-4CD2-B474-49DEEA618746}" destId="{E3A78E7F-1B19-462B-B9F2-45E232BEB41F}" srcOrd="4" destOrd="0" presId="urn:microsoft.com/office/officeart/2018/2/layout/IconVerticalSolidList"/>
    <dgm:cxn modelId="{1B9C844C-5108-4073-AB31-7BF01E2382BA}" type="presParOf" srcId="{E3A78E7F-1B19-462B-B9F2-45E232BEB41F}" destId="{37330F19-E5BA-4260-8623-BC024C8F8193}" srcOrd="0" destOrd="0" presId="urn:microsoft.com/office/officeart/2018/2/layout/IconVerticalSolidList"/>
    <dgm:cxn modelId="{E494E236-7E39-46E0-8BB0-83571442E790}" type="presParOf" srcId="{E3A78E7F-1B19-462B-B9F2-45E232BEB41F}" destId="{C32A6553-9640-459C-85CC-A074986A10CA}" srcOrd="1" destOrd="0" presId="urn:microsoft.com/office/officeart/2018/2/layout/IconVerticalSolidList"/>
    <dgm:cxn modelId="{C426BABE-DE5A-4704-BCC8-A0CBBE6684C9}" type="presParOf" srcId="{E3A78E7F-1B19-462B-B9F2-45E232BEB41F}" destId="{6742EED1-3CC0-4C07-9B0F-2B905F005C22}" srcOrd="2" destOrd="0" presId="urn:microsoft.com/office/officeart/2018/2/layout/IconVerticalSolidList"/>
    <dgm:cxn modelId="{DD3284FD-0C42-44E2-A674-1B15954CAB69}" type="presParOf" srcId="{E3A78E7F-1B19-462B-B9F2-45E232BEB41F}" destId="{FAE7CF6B-6CB0-4940-9CFF-A48DDFC48C0F}" srcOrd="3" destOrd="0" presId="urn:microsoft.com/office/officeart/2018/2/layout/IconVerticalSolidList"/>
    <dgm:cxn modelId="{08EDFD29-3A36-4ED2-87A7-163E9C6BF2F0}" type="presParOf" srcId="{E3A78E7F-1B19-462B-B9F2-45E232BEB41F}" destId="{D46B3FFF-D934-460B-A749-BBDE1DC8F5A3}"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13AFD9-B02B-496F-9CFA-F39BDCC0547F}"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7BD31C87-06D6-4FD2-B3C6-5F4690C924B9}">
      <dgm:prSet/>
      <dgm:spPr/>
      <dgm:t>
        <a:bodyPr/>
        <a:lstStyle/>
        <a:p>
          <a:r>
            <a:rPr lang="en-US"/>
            <a:t>3.0 unweighted GPA</a:t>
          </a:r>
        </a:p>
      </dgm:t>
    </dgm:pt>
    <dgm:pt modelId="{FD9DB92B-1456-4F02-BA67-DF6C3BAC6ADA}" type="parTrans" cxnId="{27905BD7-2536-4B61-B689-A887AD7540CD}">
      <dgm:prSet/>
      <dgm:spPr/>
      <dgm:t>
        <a:bodyPr/>
        <a:lstStyle/>
        <a:p>
          <a:endParaRPr lang="en-US"/>
        </a:p>
      </dgm:t>
    </dgm:pt>
    <dgm:pt modelId="{F0772182-F47E-419E-875F-7238E4C1EB1B}" type="sibTrans" cxnId="{27905BD7-2536-4B61-B689-A887AD7540CD}">
      <dgm:prSet/>
      <dgm:spPr/>
      <dgm:t>
        <a:bodyPr/>
        <a:lstStyle/>
        <a:p>
          <a:endParaRPr lang="en-US"/>
        </a:p>
      </dgm:t>
    </dgm:pt>
    <dgm:pt modelId="{51D70B6D-52C2-4178-A563-D8531EA8230D}">
      <dgm:prSet/>
      <dgm:spPr/>
      <dgm:t>
        <a:bodyPr/>
        <a:lstStyle/>
        <a:p>
          <a:r>
            <a:rPr lang="en-US"/>
            <a:t>Take PERT and earn qualifying scores or can use SAT, PSAT, or ACT</a:t>
          </a:r>
        </a:p>
      </dgm:t>
    </dgm:pt>
    <dgm:pt modelId="{3B50C5F1-5CF6-49AB-8343-96575592A069}" type="parTrans" cxnId="{318F1F0D-C320-4C0B-9D73-736B2C89BF97}">
      <dgm:prSet/>
      <dgm:spPr/>
      <dgm:t>
        <a:bodyPr/>
        <a:lstStyle/>
        <a:p>
          <a:endParaRPr lang="en-US"/>
        </a:p>
      </dgm:t>
    </dgm:pt>
    <dgm:pt modelId="{881A936A-B57E-4F6F-8B20-E4CAA6C08779}" type="sibTrans" cxnId="{318F1F0D-C320-4C0B-9D73-736B2C89BF97}">
      <dgm:prSet/>
      <dgm:spPr/>
      <dgm:t>
        <a:bodyPr/>
        <a:lstStyle/>
        <a:p>
          <a:endParaRPr lang="en-US"/>
        </a:p>
      </dgm:t>
    </dgm:pt>
    <dgm:pt modelId="{1F23CBDE-720B-4BED-B032-F5FD1A78EA6D}">
      <dgm:prSet/>
      <dgm:spPr/>
      <dgm:t>
        <a:bodyPr/>
        <a:lstStyle/>
        <a:p>
          <a:r>
            <a:rPr lang="en-US"/>
            <a:t>Take up to 3 courses off campus at SPC</a:t>
          </a:r>
        </a:p>
      </dgm:t>
    </dgm:pt>
    <dgm:pt modelId="{C8F41B5A-B28C-4AB1-8BF2-FFF0C0B0C0FB}" type="parTrans" cxnId="{59CD7BDE-9197-4678-A8F0-B43CC5918747}">
      <dgm:prSet/>
      <dgm:spPr/>
      <dgm:t>
        <a:bodyPr/>
        <a:lstStyle/>
        <a:p>
          <a:endParaRPr lang="en-US"/>
        </a:p>
      </dgm:t>
    </dgm:pt>
    <dgm:pt modelId="{550268A4-9682-43AB-BD98-100067650B5C}" type="sibTrans" cxnId="{59CD7BDE-9197-4678-A8F0-B43CC5918747}">
      <dgm:prSet/>
      <dgm:spPr/>
      <dgm:t>
        <a:bodyPr/>
        <a:lstStyle/>
        <a:p>
          <a:endParaRPr lang="en-US"/>
        </a:p>
      </dgm:t>
    </dgm:pt>
    <dgm:pt modelId="{CDC553B5-BE35-439C-B8BC-200C2BE6AFCB}">
      <dgm:prSet/>
      <dgm:spPr/>
      <dgm:t>
        <a:bodyPr/>
        <a:lstStyle/>
        <a:p>
          <a:r>
            <a:rPr lang="en-US" dirty="0"/>
            <a:t>Courses we have on campus: Composition I and II, Intermediate Algebra/College Algebra, Career &amp; Life Planning (2.5 GPA)</a:t>
          </a:r>
        </a:p>
      </dgm:t>
    </dgm:pt>
    <dgm:pt modelId="{CE567160-4B31-4EEB-88F5-FE39DC5D83D6}" type="parTrans" cxnId="{E69547AC-C1F4-4682-9E6A-B512F4528BD9}">
      <dgm:prSet/>
      <dgm:spPr/>
      <dgm:t>
        <a:bodyPr/>
        <a:lstStyle/>
        <a:p>
          <a:endParaRPr lang="en-US"/>
        </a:p>
      </dgm:t>
    </dgm:pt>
    <dgm:pt modelId="{8DE23605-6B54-4BD0-928C-C8D865BAA6CB}" type="sibTrans" cxnId="{E69547AC-C1F4-4682-9E6A-B512F4528BD9}">
      <dgm:prSet/>
      <dgm:spPr/>
      <dgm:t>
        <a:bodyPr/>
        <a:lstStyle/>
        <a:p>
          <a:endParaRPr lang="en-US"/>
        </a:p>
      </dgm:t>
    </dgm:pt>
    <dgm:pt modelId="{FB713A53-7A7E-40BC-9AB1-232791C46537}">
      <dgm:prSet/>
      <dgm:spPr/>
      <dgm:t>
        <a:bodyPr/>
        <a:lstStyle/>
        <a:p>
          <a:r>
            <a:rPr lang="en-US"/>
            <a:t>See counselor to fill out DE permission form and sign up for classes</a:t>
          </a:r>
        </a:p>
      </dgm:t>
    </dgm:pt>
    <dgm:pt modelId="{A5FC7309-EA63-4DC2-8A11-3199FB1AFEB0}" type="parTrans" cxnId="{4AD0F138-2ECB-4B1E-A4E4-B67E22ECCFF2}">
      <dgm:prSet/>
      <dgm:spPr/>
      <dgm:t>
        <a:bodyPr/>
        <a:lstStyle/>
        <a:p>
          <a:endParaRPr lang="en-US"/>
        </a:p>
      </dgm:t>
    </dgm:pt>
    <dgm:pt modelId="{818E4705-BD5B-4947-84C6-3608F402A72F}" type="sibTrans" cxnId="{4AD0F138-2ECB-4B1E-A4E4-B67E22ECCFF2}">
      <dgm:prSet/>
      <dgm:spPr/>
      <dgm:t>
        <a:bodyPr/>
        <a:lstStyle/>
        <a:p>
          <a:endParaRPr lang="en-US"/>
        </a:p>
      </dgm:t>
    </dgm:pt>
    <dgm:pt modelId="{2C21C5B5-4265-47E2-8F25-0C34C6597D3F}">
      <dgm:prSet/>
      <dgm:spPr/>
      <dgm:t>
        <a:bodyPr/>
        <a:lstStyle/>
        <a:p>
          <a:r>
            <a:rPr lang="en-US" dirty="0"/>
            <a:t>Spring enrollment opens October closes Nov 15th</a:t>
          </a:r>
        </a:p>
      </dgm:t>
    </dgm:pt>
    <dgm:pt modelId="{EEBD22D3-DDDF-47CD-A9EE-5403FF17141A}" type="parTrans" cxnId="{1826DB04-F274-4010-88CA-A9C8A6642CAE}">
      <dgm:prSet/>
      <dgm:spPr/>
      <dgm:t>
        <a:bodyPr/>
        <a:lstStyle/>
        <a:p>
          <a:endParaRPr lang="en-US"/>
        </a:p>
      </dgm:t>
    </dgm:pt>
    <dgm:pt modelId="{B1608D07-9478-4783-A7F4-41F715F34F32}" type="sibTrans" cxnId="{1826DB04-F274-4010-88CA-A9C8A6642CAE}">
      <dgm:prSet/>
      <dgm:spPr/>
      <dgm:t>
        <a:bodyPr/>
        <a:lstStyle/>
        <a:p>
          <a:endParaRPr lang="en-US"/>
        </a:p>
      </dgm:t>
    </dgm:pt>
    <dgm:pt modelId="{6D2C4E6B-D1CD-4DAA-AC5B-F08479D2AF4E}" type="pres">
      <dgm:prSet presAssocID="{2E13AFD9-B02B-496F-9CFA-F39BDCC0547F}" presName="diagram" presStyleCnt="0">
        <dgm:presLayoutVars>
          <dgm:dir/>
          <dgm:resizeHandles val="exact"/>
        </dgm:presLayoutVars>
      </dgm:prSet>
      <dgm:spPr/>
    </dgm:pt>
    <dgm:pt modelId="{A8848F15-93C1-4309-9D3A-F35C470CD349}" type="pres">
      <dgm:prSet presAssocID="{7BD31C87-06D6-4FD2-B3C6-5F4690C924B9}" presName="node" presStyleLbl="node1" presStyleIdx="0" presStyleCnt="5">
        <dgm:presLayoutVars>
          <dgm:bulletEnabled val="1"/>
        </dgm:presLayoutVars>
      </dgm:prSet>
      <dgm:spPr/>
    </dgm:pt>
    <dgm:pt modelId="{53643816-D5FB-4D48-9371-8439EF36A47D}" type="pres">
      <dgm:prSet presAssocID="{F0772182-F47E-419E-875F-7238E4C1EB1B}" presName="sibTrans" presStyleCnt="0"/>
      <dgm:spPr/>
    </dgm:pt>
    <dgm:pt modelId="{7000BDCC-5A1F-4571-89B1-F4C4697A5A8D}" type="pres">
      <dgm:prSet presAssocID="{51D70B6D-52C2-4178-A563-D8531EA8230D}" presName="node" presStyleLbl="node1" presStyleIdx="1" presStyleCnt="5">
        <dgm:presLayoutVars>
          <dgm:bulletEnabled val="1"/>
        </dgm:presLayoutVars>
      </dgm:prSet>
      <dgm:spPr/>
    </dgm:pt>
    <dgm:pt modelId="{AB69AE7E-0004-4BAF-A7B5-81C1E19EE8D6}" type="pres">
      <dgm:prSet presAssocID="{881A936A-B57E-4F6F-8B20-E4CAA6C08779}" presName="sibTrans" presStyleCnt="0"/>
      <dgm:spPr/>
    </dgm:pt>
    <dgm:pt modelId="{ECE545A8-8139-4A68-AC2E-B42DA9D056FA}" type="pres">
      <dgm:prSet presAssocID="{1F23CBDE-720B-4BED-B032-F5FD1A78EA6D}" presName="node" presStyleLbl="node1" presStyleIdx="2" presStyleCnt="5">
        <dgm:presLayoutVars>
          <dgm:bulletEnabled val="1"/>
        </dgm:presLayoutVars>
      </dgm:prSet>
      <dgm:spPr/>
    </dgm:pt>
    <dgm:pt modelId="{21B98AE5-6088-42C0-8D9A-5181C06D9DCD}" type="pres">
      <dgm:prSet presAssocID="{550268A4-9682-43AB-BD98-100067650B5C}" presName="sibTrans" presStyleCnt="0"/>
      <dgm:spPr/>
    </dgm:pt>
    <dgm:pt modelId="{A40FCCFF-A229-4EF8-B33F-1DBF2F0644E1}" type="pres">
      <dgm:prSet presAssocID="{CDC553B5-BE35-439C-B8BC-200C2BE6AFCB}" presName="node" presStyleLbl="node1" presStyleIdx="3" presStyleCnt="5">
        <dgm:presLayoutVars>
          <dgm:bulletEnabled val="1"/>
        </dgm:presLayoutVars>
      </dgm:prSet>
      <dgm:spPr/>
    </dgm:pt>
    <dgm:pt modelId="{737B3E71-4C84-4782-B2F5-829CCDB11B4D}" type="pres">
      <dgm:prSet presAssocID="{8DE23605-6B54-4BD0-928C-C8D865BAA6CB}" presName="sibTrans" presStyleCnt="0"/>
      <dgm:spPr/>
    </dgm:pt>
    <dgm:pt modelId="{B050C9B1-67A7-4688-B562-FCEB754523BF}" type="pres">
      <dgm:prSet presAssocID="{FB713A53-7A7E-40BC-9AB1-232791C46537}" presName="node" presStyleLbl="node1" presStyleIdx="4" presStyleCnt="5">
        <dgm:presLayoutVars>
          <dgm:bulletEnabled val="1"/>
        </dgm:presLayoutVars>
      </dgm:prSet>
      <dgm:spPr/>
    </dgm:pt>
  </dgm:ptLst>
  <dgm:cxnLst>
    <dgm:cxn modelId="{1826DB04-F274-4010-88CA-A9C8A6642CAE}" srcId="{FB713A53-7A7E-40BC-9AB1-232791C46537}" destId="{2C21C5B5-4265-47E2-8F25-0C34C6597D3F}" srcOrd="0" destOrd="0" parTransId="{EEBD22D3-DDDF-47CD-A9EE-5403FF17141A}" sibTransId="{B1608D07-9478-4783-A7F4-41F715F34F32}"/>
    <dgm:cxn modelId="{318F1F0D-C320-4C0B-9D73-736B2C89BF97}" srcId="{2E13AFD9-B02B-496F-9CFA-F39BDCC0547F}" destId="{51D70B6D-52C2-4178-A563-D8531EA8230D}" srcOrd="1" destOrd="0" parTransId="{3B50C5F1-5CF6-49AB-8343-96575592A069}" sibTransId="{881A936A-B57E-4F6F-8B20-E4CAA6C08779}"/>
    <dgm:cxn modelId="{4AD0F138-2ECB-4B1E-A4E4-B67E22ECCFF2}" srcId="{2E13AFD9-B02B-496F-9CFA-F39BDCC0547F}" destId="{FB713A53-7A7E-40BC-9AB1-232791C46537}" srcOrd="4" destOrd="0" parTransId="{A5FC7309-EA63-4DC2-8A11-3199FB1AFEB0}" sibTransId="{818E4705-BD5B-4947-84C6-3608F402A72F}"/>
    <dgm:cxn modelId="{230C9A64-8BEE-4506-ADCD-85B21356DE10}" type="presOf" srcId="{51D70B6D-52C2-4178-A563-D8531EA8230D}" destId="{7000BDCC-5A1F-4571-89B1-F4C4697A5A8D}" srcOrd="0" destOrd="0" presId="urn:microsoft.com/office/officeart/2005/8/layout/default"/>
    <dgm:cxn modelId="{AD029859-9757-41F2-8AD0-720C42AED59C}" type="presOf" srcId="{7BD31C87-06D6-4FD2-B3C6-5F4690C924B9}" destId="{A8848F15-93C1-4309-9D3A-F35C470CD349}" srcOrd="0" destOrd="0" presId="urn:microsoft.com/office/officeart/2005/8/layout/default"/>
    <dgm:cxn modelId="{B57FA48D-7785-4FBA-945E-FE67320531EC}" type="presOf" srcId="{1F23CBDE-720B-4BED-B032-F5FD1A78EA6D}" destId="{ECE545A8-8139-4A68-AC2E-B42DA9D056FA}" srcOrd="0" destOrd="0" presId="urn:microsoft.com/office/officeart/2005/8/layout/default"/>
    <dgm:cxn modelId="{CE7A4094-A884-4F7F-B232-E13E702C34DA}" type="presOf" srcId="{FB713A53-7A7E-40BC-9AB1-232791C46537}" destId="{B050C9B1-67A7-4688-B562-FCEB754523BF}" srcOrd="0" destOrd="0" presId="urn:microsoft.com/office/officeart/2005/8/layout/default"/>
    <dgm:cxn modelId="{8F592DA5-D776-429A-A9C0-E6BC6D8E6290}" type="presOf" srcId="{2E13AFD9-B02B-496F-9CFA-F39BDCC0547F}" destId="{6D2C4E6B-D1CD-4DAA-AC5B-F08479D2AF4E}" srcOrd="0" destOrd="0" presId="urn:microsoft.com/office/officeart/2005/8/layout/default"/>
    <dgm:cxn modelId="{E69547AC-C1F4-4682-9E6A-B512F4528BD9}" srcId="{2E13AFD9-B02B-496F-9CFA-F39BDCC0547F}" destId="{CDC553B5-BE35-439C-B8BC-200C2BE6AFCB}" srcOrd="3" destOrd="0" parTransId="{CE567160-4B31-4EEB-88F5-FE39DC5D83D6}" sibTransId="{8DE23605-6B54-4BD0-928C-C8D865BAA6CB}"/>
    <dgm:cxn modelId="{27905BD7-2536-4B61-B689-A887AD7540CD}" srcId="{2E13AFD9-B02B-496F-9CFA-F39BDCC0547F}" destId="{7BD31C87-06D6-4FD2-B3C6-5F4690C924B9}" srcOrd="0" destOrd="0" parTransId="{FD9DB92B-1456-4F02-BA67-DF6C3BAC6ADA}" sibTransId="{F0772182-F47E-419E-875F-7238E4C1EB1B}"/>
    <dgm:cxn modelId="{59CD7BDE-9197-4678-A8F0-B43CC5918747}" srcId="{2E13AFD9-B02B-496F-9CFA-F39BDCC0547F}" destId="{1F23CBDE-720B-4BED-B032-F5FD1A78EA6D}" srcOrd="2" destOrd="0" parTransId="{C8F41B5A-B28C-4AB1-8BF2-FFF0C0B0C0FB}" sibTransId="{550268A4-9682-43AB-BD98-100067650B5C}"/>
    <dgm:cxn modelId="{1689BEF4-91C7-492E-B0C5-875581AC7186}" type="presOf" srcId="{2C21C5B5-4265-47E2-8F25-0C34C6597D3F}" destId="{B050C9B1-67A7-4688-B562-FCEB754523BF}" srcOrd="0" destOrd="1" presId="urn:microsoft.com/office/officeart/2005/8/layout/default"/>
    <dgm:cxn modelId="{6732C7F5-8A4F-4EFC-9365-9FF07404A9EF}" type="presOf" srcId="{CDC553B5-BE35-439C-B8BC-200C2BE6AFCB}" destId="{A40FCCFF-A229-4EF8-B33F-1DBF2F0644E1}" srcOrd="0" destOrd="0" presId="urn:microsoft.com/office/officeart/2005/8/layout/default"/>
    <dgm:cxn modelId="{3CC036E2-42CA-4581-BADA-B10134C6475B}" type="presParOf" srcId="{6D2C4E6B-D1CD-4DAA-AC5B-F08479D2AF4E}" destId="{A8848F15-93C1-4309-9D3A-F35C470CD349}" srcOrd="0" destOrd="0" presId="urn:microsoft.com/office/officeart/2005/8/layout/default"/>
    <dgm:cxn modelId="{F36672FC-515B-42E6-BE21-713F2CAA9CB4}" type="presParOf" srcId="{6D2C4E6B-D1CD-4DAA-AC5B-F08479D2AF4E}" destId="{53643816-D5FB-4D48-9371-8439EF36A47D}" srcOrd="1" destOrd="0" presId="urn:microsoft.com/office/officeart/2005/8/layout/default"/>
    <dgm:cxn modelId="{6B349429-742D-4537-8F11-9F4C52C0F6E9}" type="presParOf" srcId="{6D2C4E6B-D1CD-4DAA-AC5B-F08479D2AF4E}" destId="{7000BDCC-5A1F-4571-89B1-F4C4697A5A8D}" srcOrd="2" destOrd="0" presId="urn:microsoft.com/office/officeart/2005/8/layout/default"/>
    <dgm:cxn modelId="{52BD95DE-95DF-4CF0-916D-193528F953F3}" type="presParOf" srcId="{6D2C4E6B-D1CD-4DAA-AC5B-F08479D2AF4E}" destId="{AB69AE7E-0004-4BAF-A7B5-81C1E19EE8D6}" srcOrd="3" destOrd="0" presId="urn:microsoft.com/office/officeart/2005/8/layout/default"/>
    <dgm:cxn modelId="{F6D35352-2408-456F-A5C7-62F481C044E0}" type="presParOf" srcId="{6D2C4E6B-D1CD-4DAA-AC5B-F08479D2AF4E}" destId="{ECE545A8-8139-4A68-AC2E-B42DA9D056FA}" srcOrd="4" destOrd="0" presId="urn:microsoft.com/office/officeart/2005/8/layout/default"/>
    <dgm:cxn modelId="{51B13686-4A3A-4E83-8430-629B574279CF}" type="presParOf" srcId="{6D2C4E6B-D1CD-4DAA-AC5B-F08479D2AF4E}" destId="{21B98AE5-6088-42C0-8D9A-5181C06D9DCD}" srcOrd="5" destOrd="0" presId="urn:microsoft.com/office/officeart/2005/8/layout/default"/>
    <dgm:cxn modelId="{0C26F0AB-C7B9-4B86-A917-6D27DB28A494}" type="presParOf" srcId="{6D2C4E6B-D1CD-4DAA-AC5B-F08479D2AF4E}" destId="{A40FCCFF-A229-4EF8-B33F-1DBF2F0644E1}" srcOrd="6" destOrd="0" presId="urn:microsoft.com/office/officeart/2005/8/layout/default"/>
    <dgm:cxn modelId="{821B3D1D-E45A-4702-B2A0-EE535BCB6583}" type="presParOf" srcId="{6D2C4E6B-D1CD-4DAA-AC5B-F08479D2AF4E}" destId="{737B3E71-4C84-4782-B2F5-829CCDB11B4D}" srcOrd="7" destOrd="0" presId="urn:microsoft.com/office/officeart/2005/8/layout/default"/>
    <dgm:cxn modelId="{A64D734C-2D9D-4FF2-8188-570A3FC41FAC}" type="presParOf" srcId="{6D2C4E6B-D1CD-4DAA-AC5B-F08479D2AF4E}" destId="{B050C9B1-67A7-4688-B562-FCEB754523B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B7BC0-BFFE-48F7-BE5C-0A49539043A6}">
      <dsp:nvSpPr>
        <dsp:cNvPr id="0" name=""/>
        <dsp:cNvSpPr/>
      </dsp:nvSpPr>
      <dsp:spPr>
        <a:xfrm>
          <a:off x="0" y="44444"/>
          <a:ext cx="5914209" cy="976657"/>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University A-G:   Elizabeth Ryczek</a:t>
          </a:r>
        </a:p>
      </dsp:txBody>
      <dsp:txXfrm>
        <a:off x="47676" y="92120"/>
        <a:ext cx="5818857" cy="881305"/>
      </dsp:txXfrm>
    </dsp:sp>
    <dsp:sp modelId="{F9BB2CE0-466D-4E5B-88D3-6AD5AE2341CF}">
      <dsp:nvSpPr>
        <dsp:cNvPr id="0" name=""/>
        <dsp:cNvSpPr/>
      </dsp:nvSpPr>
      <dsp:spPr>
        <a:xfrm>
          <a:off x="0" y="1090222"/>
          <a:ext cx="5914209" cy="976657"/>
        </a:xfrm>
        <a:prstGeom prst="roundRect">
          <a:avLst/>
        </a:prstGeom>
        <a:blipFill>
          <a:blip xmlns:r="http://schemas.openxmlformats.org/officeDocument/2006/relationships" r:embed="rId1">
            <a:duotone>
              <a:schemeClr val="accent5">
                <a:hueOff val="248291"/>
                <a:satOff val="144"/>
                <a:lumOff val="1421"/>
                <a:alphaOff val="0"/>
                <a:shade val="74000"/>
                <a:satMod val="130000"/>
                <a:lumMod val="90000"/>
              </a:schemeClr>
              <a:schemeClr val="accent5">
                <a:hueOff val="248291"/>
                <a:satOff val="144"/>
                <a:lumOff val="142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University H-O:   Tim Papp</a:t>
          </a:r>
        </a:p>
      </dsp:txBody>
      <dsp:txXfrm>
        <a:off x="47676" y="1137898"/>
        <a:ext cx="5818857" cy="881305"/>
      </dsp:txXfrm>
    </dsp:sp>
    <dsp:sp modelId="{5148EEC6-7724-4D3D-9BDA-36EFFAB90407}">
      <dsp:nvSpPr>
        <dsp:cNvPr id="0" name=""/>
        <dsp:cNvSpPr/>
      </dsp:nvSpPr>
      <dsp:spPr>
        <a:xfrm>
          <a:off x="0" y="2135999"/>
          <a:ext cx="5914209" cy="976657"/>
        </a:xfrm>
        <a:prstGeom prst="roundRect">
          <a:avLst/>
        </a:prstGeom>
        <a:blipFill>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University P-Z:     Amanda Madej</a:t>
          </a:r>
        </a:p>
      </dsp:txBody>
      <dsp:txXfrm>
        <a:off x="47676" y="2183675"/>
        <a:ext cx="5818857" cy="881305"/>
      </dsp:txXfrm>
    </dsp:sp>
    <dsp:sp modelId="{1637DC73-EECC-4FC0-869E-A39A7B045187}">
      <dsp:nvSpPr>
        <dsp:cNvPr id="0" name=""/>
        <dsp:cNvSpPr/>
      </dsp:nvSpPr>
      <dsp:spPr>
        <a:xfrm>
          <a:off x="0" y="3181777"/>
          <a:ext cx="5914209" cy="976657"/>
        </a:xfrm>
        <a:prstGeom prst="roundRect">
          <a:avLst/>
        </a:prstGeom>
        <a:blipFill>
          <a:blip xmlns:r="http://schemas.openxmlformats.org/officeDocument/2006/relationships" r:embed="rId1">
            <a:duotone>
              <a:schemeClr val="accent5">
                <a:hueOff val="744874"/>
                <a:satOff val="432"/>
                <a:lumOff val="4264"/>
                <a:alphaOff val="0"/>
                <a:shade val="74000"/>
                <a:satMod val="130000"/>
                <a:lumMod val="90000"/>
              </a:schemeClr>
              <a:schemeClr val="accent5">
                <a:hueOff val="744874"/>
                <a:satOff val="432"/>
                <a:lumOff val="426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Medical:             Erika Picard</a:t>
          </a:r>
        </a:p>
      </dsp:txBody>
      <dsp:txXfrm>
        <a:off x="47676" y="3229453"/>
        <a:ext cx="5818857" cy="881305"/>
      </dsp:txXfrm>
    </dsp:sp>
    <dsp:sp modelId="{A4D72A51-45DD-4F43-AB1B-F96B376B9345}">
      <dsp:nvSpPr>
        <dsp:cNvPr id="0" name=""/>
        <dsp:cNvSpPr/>
      </dsp:nvSpPr>
      <dsp:spPr>
        <a:xfrm>
          <a:off x="0" y="4227554"/>
          <a:ext cx="5914209" cy="976657"/>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College and Career Readiness Coordinator: Sarah Lopez</a:t>
          </a:r>
        </a:p>
      </dsp:txBody>
      <dsp:txXfrm>
        <a:off x="47676" y="4275230"/>
        <a:ext cx="5818857" cy="8813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1AD30-8588-48E0-B2BE-0A9EF28D6AFA}">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Unweighted cumulative GPA of 3.0 or higher.</a:t>
          </a:r>
        </a:p>
      </dsp:txBody>
      <dsp:txXfrm>
        <a:off x="48170" y="660"/>
        <a:ext cx="2210431" cy="1326259"/>
      </dsp:txXfrm>
    </dsp:sp>
    <dsp:sp modelId="{6001297B-50FE-4CB7-9A2E-3D7D629F68E5}">
      <dsp:nvSpPr>
        <dsp:cNvPr id="0" name=""/>
        <dsp:cNvSpPr/>
      </dsp:nvSpPr>
      <dsp:spPr>
        <a:xfrm>
          <a:off x="2479645" y="660"/>
          <a:ext cx="2210431" cy="1326259"/>
        </a:xfrm>
        <a:prstGeom prst="rect">
          <a:avLst/>
        </a:prstGeom>
        <a:solidFill>
          <a:schemeClr val="accent2">
            <a:hueOff val="480451"/>
            <a:satOff val="-510"/>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Satisfactory scores on the PERT or PSAT/SAT/ACT.</a:t>
          </a:r>
        </a:p>
      </dsp:txBody>
      <dsp:txXfrm>
        <a:off x="2479645" y="660"/>
        <a:ext cx="2210431" cy="1326259"/>
      </dsp:txXfrm>
    </dsp:sp>
    <dsp:sp modelId="{C3B8B730-CB6B-4CC2-BA9F-66EC2B4931D8}">
      <dsp:nvSpPr>
        <dsp:cNvPr id="0" name=""/>
        <dsp:cNvSpPr/>
      </dsp:nvSpPr>
      <dsp:spPr>
        <a:xfrm>
          <a:off x="4911120" y="660"/>
          <a:ext cx="2210431" cy="1326259"/>
        </a:xfrm>
        <a:prstGeom prst="rect">
          <a:avLst/>
        </a:prstGeom>
        <a:solidFill>
          <a:schemeClr val="accent2">
            <a:hueOff val="960901"/>
            <a:satOff val="-1021"/>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Completion of the HOPE, Geometry, Biology, and World history graduation requirements.</a:t>
          </a:r>
        </a:p>
      </dsp:txBody>
      <dsp:txXfrm>
        <a:off x="4911120" y="660"/>
        <a:ext cx="2210431" cy="1326259"/>
      </dsp:txXfrm>
    </dsp:sp>
    <dsp:sp modelId="{5BB7A2A9-2A66-4E5E-A4FA-D945E8E80279}">
      <dsp:nvSpPr>
        <dsp:cNvPr id="0" name=""/>
        <dsp:cNvSpPr/>
      </dsp:nvSpPr>
      <dsp:spPr>
        <a:xfrm>
          <a:off x="7342595" y="660"/>
          <a:ext cx="2210431" cy="1326259"/>
        </a:xfrm>
        <a:prstGeom prst="rect">
          <a:avLst/>
        </a:prstGeom>
        <a:solidFill>
          <a:schemeClr val="accent2">
            <a:hueOff val="1441352"/>
            <a:satOff val="-1531"/>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All standardized state assessment graduation requirements met.</a:t>
          </a:r>
        </a:p>
      </dsp:txBody>
      <dsp:txXfrm>
        <a:off x="7342595" y="660"/>
        <a:ext cx="2210431" cy="1326259"/>
      </dsp:txXfrm>
    </dsp:sp>
    <dsp:sp modelId="{002B760A-EE10-4D53-B7B6-9D0B6C0780EF}">
      <dsp:nvSpPr>
        <dsp:cNvPr id="0" name=""/>
        <dsp:cNvSpPr/>
      </dsp:nvSpPr>
      <dsp:spPr>
        <a:xfrm>
          <a:off x="48170" y="1547963"/>
          <a:ext cx="2210431" cy="1326259"/>
        </a:xfrm>
        <a:prstGeom prst="rect">
          <a:avLst/>
        </a:prstGeom>
        <a:solidFill>
          <a:schemeClr val="accent2">
            <a:hueOff val="1921803"/>
            <a:satOff val="-2041"/>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Completion and submission of the Application for Early Admission on the SRS system (parent must complete this with their portal login)</a:t>
          </a:r>
        </a:p>
      </dsp:txBody>
      <dsp:txXfrm>
        <a:off x="48170" y="1547963"/>
        <a:ext cx="2210431" cy="1326259"/>
      </dsp:txXfrm>
    </dsp:sp>
    <dsp:sp modelId="{281666B5-3E05-456E-92DF-0B79A043E36C}">
      <dsp:nvSpPr>
        <dsp:cNvPr id="0" name=""/>
        <dsp:cNvSpPr/>
      </dsp:nvSpPr>
      <dsp:spPr>
        <a:xfrm>
          <a:off x="2479645" y="1547963"/>
          <a:ext cx="2210431" cy="1326259"/>
        </a:xfrm>
        <a:prstGeom prst="rect">
          <a:avLst/>
        </a:prstGeom>
        <a:solidFill>
          <a:schemeClr val="accent2">
            <a:hueOff val="2402254"/>
            <a:satOff val="-2551"/>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Enrollment in a minimum of 15 credit hours each term and maintaining at least a 2.0 (C average) college GPA.</a:t>
          </a:r>
        </a:p>
      </dsp:txBody>
      <dsp:txXfrm>
        <a:off x="2479645" y="1547963"/>
        <a:ext cx="2210431" cy="1326259"/>
      </dsp:txXfrm>
    </dsp:sp>
    <dsp:sp modelId="{2CD0337E-6DD9-4724-B6EE-DBC7BA857F75}">
      <dsp:nvSpPr>
        <dsp:cNvPr id="0" name=""/>
        <dsp:cNvSpPr/>
      </dsp:nvSpPr>
      <dsp:spPr>
        <a:xfrm>
          <a:off x="4911120" y="1547963"/>
          <a:ext cx="2210431" cy="1326259"/>
        </a:xfrm>
        <a:prstGeom prst="rect">
          <a:avLst/>
        </a:prstGeom>
        <a:solidFill>
          <a:schemeClr val="accent2">
            <a:hueOff val="2882704"/>
            <a:satOff val="-3062"/>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Transportation to classes at SPC.</a:t>
          </a:r>
        </a:p>
      </dsp:txBody>
      <dsp:txXfrm>
        <a:off x="4911120" y="1547963"/>
        <a:ext cx="2210431" cy="1326259"/>
      </dsp:txXfrm>
    </dsp:sp>
    <dsp:sp modelId="{71175B24-88D1-4EC9-98DA-97D8CB309BE6}">
      <dsp:nvSpPr>
        <dsp:cNvPr id="0" name=""/>
        <dsp:cNvSpPr/>
      </dsp:nvSpPr>
      <dsp:spPr>
        <a:xfrm>
          <a:off x="7342595" y="1547963"/>
          <a:ext cx="2210431" cy="1326259"/>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Deadline is January-Priority; February-final! This is a lottery, admission is not guaranteed</a:t>
          </a:r>
          <a:endParaRPr lang="en-US" sz="1500" kern="1200" dirty="0"/>
        </a:p>
      </dsp:txBody>
      <dsp:txXfrm>
        <a:off x="7342595" y="1547963"/>
        <a:ext cx="2210431" cy="1326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DDB28-FA4A-4144-9022-7A4840467FDF}">
      <dsp:nvSpPr>
        <dsp:cNvPr id="0" name=""/>
        <dsp:cNvSpPr/>
      </dsp:nvSpPr>
      <dsp:spPr>
        <a:xfrm>
          <a:off x="0" y="39483"/>
          <a:ext cx="5914209" cy="95940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24 credits</a:t>
          </a:r>
        </a:p>
      </dsp:txBody>
      <dsp:txXfrm>
        <a:off x="46834" y="86317"/>
        <a:ext cx="5820541" cy="865732"/>
      </dsp:txXfrm>
    </dsp:sp>
    <dsp:sp modelId="{2EBAF3F4-F586-4F11-8D0A-FDA1935CB3DA}">
      <dsp:nvSpPr>
        <dsp:cNvPr id="0" name=""/>
        <dsp:cNvSpPr/>
      </dsp:nvSpPr>
      <dsp:spPr>
        <a:xfrm>
          <a:off x="0" y="998883"/>
          <a:ext cx="5914209" cy="933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Must meet all subject level credit requirements!</a:t>
          </a:r>
        </a:p>
      </dsp:txBody>
      <dsp:txXfrm>
        <a:off x="0" y="998883"/>
        <a:ext cx="5914209" cy="933570"/>
      </dsp:txXfrm>
    </dsp:sp>
    <dsp:sp modelId="{197C0E80-A88D-4F39-836A-6B3E430F8D27}">
      <dsp:nvSpPr>
        <dsp:cNvPr id="0" name=""/>
        <dsp:cNvSpPr/>
      </dsp:nvSpPr>
      <dsp:spPr>
        <a:xfrm>
          <a:off x="0" y="1932453"/>
          <a:ext cx="5914209" cy="959400"/>
        </a:xfrm>
        <a:prstGeom prst="roundRect">
          <a:avLst/>
        </a:prstGeom>
        <a:blipFill>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GPA</a:t>
          </a:r>
        </a:p>
      </dsp:txBody>
      <dsp:txXfrm>
        <a:off x="46834" y="1979287"/>
        <a:ext cx="5820541" cy="865732"/>
      </dsp:txXfrm>
    </dsp:sp>
    <dsp:sp modelId="{F7A3AE8C-088D-437E-86F8-14B5450DBFB4}">
      <dsp:nvSpPr>
        <dsp:cNvPr id="0" name=""/>
        <dsp:cNvSpPr/>
      </dsp:nvSpPr>
      <dsp:spPr>
        <a:xfrm>
          <a:off x="0" y="2891853"/>
          <a:ext cx="5914209"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Minimum 2.0 </a:t>
          </a:r>
          <a:r>
            <a:rPr lang="en-US" sz="3200" u="sng" kern="1200"/>
            <a:t>unweighted</a:t>
          </a:r>
          <a:endParaRPr lang="en-US" sz="3200" kern="1200"/>
        </a:p>
      </dsp:txBody>
      <dsp:txXfrm>
        <a:off x="0" y="2891853"/>
        <a:ext cx="5914209" cy="678960"/>
      </dsp:txXfrm>
    </dsp:sp>
    <dsp:sp modelId="{7B1FBBD5-4454-45FB-B67D-DAF186A0F539}">
      <dsp:nvSpPr>
        <dsp:cNvPr id="0" name=""/>
        <dsp:cNvSpPr/>
      </dsp:nvSpPr>
      <dsp:spPr>
        <a:xfrm>
          <a:off x="0" y="3570813"/>
          <a:ext cx="5914209" cy="959400"/>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Testing</a:t>
          </a:r>
        </a:p>
      </dsp:txBody>
      <dsp:txXfrm>
        <a:off x="46834" y="3617647"/>
        <a:ext cx="5820541" cy="865732"/>
      </dsp:txXfrm>
    </dsp:sp>
    <dsp:sp modelId="{31FC8E4B-10C4-4DB2-B5B5-A4CDCBE7861A}">
      <dsp:nvSpPr>
        <dsp:cNvPr id="0" name=""/>
        <dsp:cNvSpPr/>
      </dsp:nvSpPr>
      <dsp:spPr>
        <a:xfrm>
          <a:off x="0" y="4530213"/>
          <a:ext cx="5914209"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Pass </a:t>
          </a:r>
          <a:r>
            <a:rPr lang="en-US" sz="3200" kern="1200" dirty="0" err="1"/>
            <a:t>Alg</a:t>
          </a:r>
          <a:r>
            <a:rPr lang="en-US" sz="3200" kern="1200" dirty="0"/>
            <a:t> 1 EOC and FAST ELA</a:t>
          </a:r>
        </a:p>
      </dsp:txBody>
      <dsp:txXfrm>
        <a:off x="0" y="4530213"/>
        <a:ext cx="5914209" cy="678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6E68-F00C-4C5D-92B9-D44050FE827B}">
      <dsp:nvSpPr>
        <dsp:cNvPr id="0" name=""/>
        <dsp:cNvSpPr/>
      </dsp:nvSpPr>
      <dsp:spPr>
        <a:xfrm>
          <a:off x="0" y="412578"/>
          <a:ext cx="5914209" cy="19845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416560" rIns="4590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OR earn a concordant score in one of the following ways:</a:t>
          </a:r>
        </a:p>
        <a:p>
          <a:pPr marL="457200" lvl="2" indent="-228600" algn="l" defTabSz="889000">
            <a:lnSpc>
              <a:spcPct val="90000"/>
            </a:lnSpc>
            <a:spcBef>
              <a:spcPct val="0"/>
            </a:spcBef>
            <a:spcAft>
              <a:spcPct val="15000"/>
            </a:spcAft>
            <a:buChar char="•"/>
          </a:pPr>
          <a:r>
            <a:rPr lang="en-US" sz="2000" kern="1200"/>
            <a:t>480 on SAT EBRW </a:t>
          </a:r>
        </a:p>
        <a:p>
          <a:pPr marL="457200" lvl="2" indent="-228600" algn="l" defTabSz="889000">
            <a:lnSpc>
              <a:spcPct val="90000"/>
            </a:lnSpc>
            <a:spcBef>
              <a:spcPct val="0"/>
            </a:spcBef>
            <a:spcAft>
              <a:spcPct val="15000"/>
            </a:spcAft>
            <a:buChar char="•"/>
          </a:pPr>
          <a:r>
            <a:rPr lang="en-US" sz="2000" kern="1200" dirty="0"/>
            <a:t>Average of 18 on ACT Reading and English</a:t>
          </a:r>
        </a:p>
        <a:p>
          <a:pPr marL="457200" lvl="2" indent="-228600" algn="l" defTabSz="889000">
            <a:lnSpc>
              <a:spcPct val="90000"/>
            </a:lnSpc>
            <a:spcBef>
              <a:spcPct val="0"/>
            </a:spcBef>
            <a:spcAft>
              <a:spcPct val="15000"/>
            </a:spcAft>
            <a:buChar char="•"/>
          </a:pPr>
          <a:r>
            <a:rPr lang="en-US" sz="2000" kern="1200" dirty="0"/>
            <a:t>Sum 36 Verbal Reasoning/Grammar on CLT</a:t>
          </a:r>
        </a:p>
      </dsp:txBody>
      <dsp:txXfrm>
        <a:off x="0" y="412578"/>
        <a:ext cx="5914209" cy="1984500"/>
      </dsp:txXfrm>
    </dsp:sp>
    <dsp:sp modelId="{EB706244-3D7F-464C-9EE5-BC03AA07DE45}">
      <dsp:nvSpPr>
        <dsp:cNvPr id="0" name=""/>
        <dsp:cNvSpPr/>
      </dsp:nvSpPr>
      <dsp:spPr>
        <a:xfrm>
          <a:off x="295710" y="117378"/>
          <a:ext cx="4139946" cy="59040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889000">
            <a:lnSpc>
              <a:spcPct val="90000"/>
            </a:lnSpc>
            <a:spcBef>
              <a:spcPct val="0"/>
            </a:spcBef>
            <a:spcAft>
              <a:spcPct val="35000"/>
            </a:spcAft>
            <a:buNone/>
          </a:pPr>
          <a:r>
            <a:rPr lang="en-US" sz="2000" kern="1200"/>
            <a:t>Must PASS FAST PM 3 Reading </a:t>
          </a:r>
        </a:p>
      </dsp:txBody>
      <dsp:txXfrm>
        <a:off x="324531" y="146199"/>
        <a:ext cx="4082304" cy="532758"/>
      </dsp:txXfrm>
    </dsp:sp>
    <dsp:sp modelId="{53EE9C3F-88EA-48D1-9307-DAB8A1945CA1}">
      <dsp:nvSpPr>
        <dsp:cNvPr id="0" name=""/>
        <dsp:cNvSpPr/>
      </dsp:nvSpPr>
      <dsp:spPr>
        <a:xfrm>
          <a:off x="0" y="2800278"/>
          <a:ext cx="5914209" cy="2331000"/>
        </a:xfrm>
        <a:prstGeom prst="rect">
          <a:avLst/>
        </a:prstGeom>
        <a:solidFill>
          <a:schemeClr val="lt1">
            <a:alpha val="90000"/>
            <a:hueOff val="0"/>
            <a:satOff val="0"/>
            <a:lumOff val="0"/>
            <a:alphaOff val="0"/>
          </a:schemeClr>
        </a:solidFill>
        <a:ln w="9525" cap="flat" cmpd="sng" algn="ctr">
          <a:solidFill>
            <a:schemeClr val="accent2">
              <a:hueOff val="3363155"/>
              <a:satOff val="-3572"/>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416560" rIns="4590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OR earn a concordant score in one of the following ways:</a:t>
          </a:r>
        </a:p>
        <a:p>
          <a:pPr marL="457200" lvl="2" indent="-228600" algn="l" defTabSz="889000">
            <a:lnSpc>
              <a:spcPct val="90000"/>
            </a:lnSpc>
            <a:spcBef>
              <a:spcPct val="0"/>
            </a:spcBef>
            <a:spcAft>
              <a:spcPct val="15000"/>
            </a:spcAft>
            <a:buChar char="•"/>
          </a:pPr>
          <a:r>
            <a:rPr lang="en-US" sz="2000" kern="1200"/>
            <a:t>420 SAT Math</a:t>
          </a:r>
        </a:p>
        <a:p>
          <a:pPr marL="457200" lvl="2" indent="-228600" algn="l" defTabSz="889000">
            <a:lnSpc>
              <a:spcPct val="90000"/>
            </a:lnSpc>
            <a:spcBef>
              <a:spcPct val="0"/>
            </a:spcBef>
            <a:spcAft>
              <a:spcPct val="15000"/>
            </a:spcAft>
            <a:buChar char="•"/>
          </a:pPr>
          <a:r>
            <a:rPr lang="en-US" sz="2000" kern="1200"/>
            <a:t>16 ACT Math</a:t>
          </a:r>
        </a:p>
        <a:p>
          <a:pPr marL="457200" lvl="2" indent="-228600" algn="l" defTabSz="889000">
            <a:lnSpc>
              <a:spcPct val="90000"/>
            </a:lnSpc>
            <a:spcBef>
              <a:spcPct val="0"/>
            </a:spcBef>
            <a:spcAft>
              <a:spcPct val="15000"/>
            </a:spcAft>
            <a:buChar char="•"/>
          </a:pPr>
          <a:r>
            <a:rPr lang="en-US" sz="2000" kern="1200" dirty="0"/>
            <a:t>430 PSAT Math</a:t>
          </a:r>
        </a:p>
        <a:p>
          <a:pPr marL="457200" lvl="2" indent="-228600" algn="l" defTabSz="889000">
            <a:lnSpc>
              <a:spcPct val="90000"/>
            </a:lnSpc>
            <a:spcBef>
              <a:spcPct val="0"/>
            </a:spcBef>
            <a:spcAft>
              <a:spcPct val="15000"/>
            </a:spcAft>
            <a:buChar char="•"/>
          </a:pPr>
          <a:r>
            <a:rPr lang="en-US" sz="2000" kern="1200" dirty="0"/>
            <a:t>11 CLT Quantitative</a:t>
          </a:r>
        </a:p>
      </dsp:txBody>
      <dsp:txXfrm>
        <a:off x="0" y="2800278"/>
        <a:ext cx="5914209" cy="2331000"/>
      </dsp:txXfrm>
    </dsp:sp>
    <dsp:sp modelId="{9EE52F56-0305-47AF-92C4-5F0F04A7F997}">
      <dsp:nvSpPr>
        <dsp:cNvPr id="0" name=""/>
        <dsp:cNvSpPr/>
      </dsp:nvSpPr>
      <dsp:spPr>
        <a:xfrm>
          <a:off x="295710" y="2505078"/>
          <a:ext cx="4139946" cy="59040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889000">
            <a:lnSpc>
              <a:spcPct val="90000"/>
            </a:lnSpc>
            <a:spcBef>
              <a:spcPct val="0"/>
            </a:spcBef>
            <a:spcAft>
              <a:spcPct val="35000"/>
            </a:spcAft>
            <a:buNone/>
          </a:pPr>
          <a:r>
            <a:rPr lang="en-US" sz="2000" kern="1200"/>
            <a:t>Must Pass Alg 1 EOC</a:t>
          </a:r>
        </a:p>
      </dsp:txBody>
      <dsp:txXfrm>
        <a:off x="324531" y="2533899"/>
        <a:ext cx="4082304"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DB43B-6356-42B5-8B4D-C11B6D26881F}">
      <dsp:nvSpPr>
        <dsp:cNvPr id="0" name=""/>
        <dsp:cNvSpPr/>
      </dsp:nvSpPr>
      <dsp:spPr>
        <a:xfrm>
          <a:off x="697260" y="86947"/>
          <a:ext cx="741248" cy="741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0BBE50-F2A5-4226-AFA4-AAE46D6A9441}">
      <dsp:nvSpPr>
        <dsp:cNvPr id="0" name=""/>
        <dsp:cNvSpPr/>
      </dsp:nvSpPr>
      <dsp:spPr>
        <a:xfrm>
          <a:off x="8959" y="944338"/>
          <a:ext cx="2117851" cy="31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English</a:t>
          </a:r>
        </a:p>
      </dsp:txBody>
      <dsp:txXfrm>
        <a:off x="8959" y="944338"/>
        <a:ext cx="2117851" cy="317677"/>
      </dsp:txXfrm>
    </dsp:sp>
    <dsp:sp modelId="{811BB77C-E7FB-4F8B-A21F-88C999C625A3}">
      <dsp:nvSpPr>
        <dsp:cNvPr id="0" name=""/>
        <dsp:cNvSpPr/>
      </dsp:nvSpPr>
      <dsp:spPr>
        <a:xfrm>
          <a:off x="8959" y="1316035"/>
          <a:ext cx="2117851" cy="147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4 credits</a:t>
          </a:r>
        </a:p>
      </dsp:txBody>
      <dsp:txXfrm>
        <a:off x="8959" y="1316035"/>
        <a:ext cx="2117851" cy="1471899"/>
      </dsp:txXfrm>
    </dsp:sp>
    <dsp:sp modelId="{1F95FCBC-0947-490E-B25D-228B0FB70FD0}">
      <dsp:nvSpPr>
        <dsp:cNvPr id="0" name=""/>
        <dsp:cNvSpPr/>
      </dsp:nvSpPr>
      <dsp:spPr>
        <a:xfrm>
          <a:off x="3185736" y="86947"/>
          <a:ext cx="741248" cy="741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B0D565-3CA8-49A6-AB41-32598F5D8D33}">
      <dsp:nvSpPr>
        <dsp:cNvPr id="0" name=""/>
        <dsp:cNvSpPr/>
      </dsp:nvSpPr>
      <dsp:spPr>
        <a:xfrm>
          <a:off x="2497434" y="944338"/>
          <a:ext cx="2117851" cy="31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Math</a:t>
          </a:r>
        </a:p>
      </dsp:txBody>
      <dsp:txXfrm>
        <a:off x="2497434" y="944338"/>
        <a:ext cx="2117851" cy="317677"/>
      </dsp:txXfrm>
    </dsp:sp>
    <dsp:sp modelId="{E6CFA335-CEDD-4485-848B-716CEE2DB332}">
      <dsp:nvSpPr>
        <dsp:cNvPr id="0" name=""/>
        <dsp:cNvSpPr/>
      </dsp:nvSpPr>
      <dsp:spPr>
        <a:xfrm>
          <a:off x="2497434" y="1316035"/>
          <a:ext cx="2117851" cy="147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4 credits, must include Algebra 1 (1.0) and Geometry (1.0)</a:t>
          </a:r>
        </a:p>
      </dsp:txBody>
      <dsp:txXfrm>
        <a:off x="2497434" y="1316035"/>
        <a:ext cx="2117851" cy="1471899"/>
      </dsp:txXfrm>
    </dsp:sp>
    <dsp:sp modelId="{329FB66D-8E9C-4355-8BD8-CDBAF7CD18F8}">
      <dsp:nvSpPr>
        <dsp:cNvPr id="0" name=""/>
        <dsp:cNvSpPr/>
      </dsp:nvSpPr>
      <dsp:spPr>
        <a:xfrm>
          <a:off x="5674212" y="86947"/>
          <a:ext cx="741248" cy="741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37B49A-75B6-4E7E-8399-737401D77D83}">
      <dsp:nvSpPr>
        <dsp:cNvPr id="0" name=""/>
        <dsp:cNvSpPr/>
      </dsp:nvSpPr>
      <dsp:spPr>
        <a:xfrm>
          <a:off x="4985910" y="944338"/>
          <a:ext cx="2117851" cy="31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Science</a:t>
          </a:r>
        </a:p>
      </dsp:txBody>
      <dsp:txXfrm>
        <a:off x="4985910" y="944338"/>
        <a:ext cx="2117851" cy="317677"/>
      </dsp:txXfrm>
    </dsp:sp>
    <dsp:sp modelId="{B5115379-0F90-4712-8328-F29772A480CF}">
      <dsp:nvSpPr>
        <dsp:cNvPr id="0" name=""/>
        <dsp:cNvSpPr/>
      </dsp:nvSpPr>
      <dsp:spPr>
        <a:xfrm>
          <a:off x="4985910" y="1316035"/>
          <a:ext cx="2117851" cy="147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3 credits, must include Biology (1.0)</a:t>
          </a:r>
        </a:p>
      </dsp:txBody>
      <dsp:txXfrm>
        <a:off x="4985910" y="1316035"/>
        <a:ext cx="2117851" cy="1471899"/>
      </dsp:txXfrm>
    </dsp:sp>
    <dsp:sp modelId="{292BEF12-36C5-48A8-8651-6127AB4AFBF6}">
      <dsp:nvSpPr>
        <dsp:cNvPr id="0" name=""/>
        <dsp:cNvSpPr/>
      </dsp:nvSpPr>
      <dsp:spPr>
        <a:xfrm>
          <a:off x="8162687" y="86947"/>
          <a:ext cx="741248" cy="7412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AD8C70-8C2A-4847-882A-FE85E1571BAA}">
      <dsp:nvSpPr>
        <dsp:cNvPr id="0" name=""/>
        <dsp:cNvSpPr/>
      </dsp:nvSpPr>
      <dsp:spPr>
        <a:xfrm>
          <a:off x="7474386" y="944338"/>
          <a:ext cx="2117851" cy="31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Social Studies</a:t>
          </a:r>
        </a:p>
      </dsp:txBody>
      <dsp:txXfrm>
        <a:off x="7474386" y="944338"/>
        <a:ext cx="2117851" cy="317677"/>
      </dsp:txXfrm>
    </dsp:sp>
    <dsp:sp modelId="{FCE265DA-178A-434D-AD43-2325B7C4EFD0}">
      <dsp:nvSpPr>
        <dsp:cNvPr id="0" name=""/>
        <dsp:cNvSpPr/>
      </dsp:nvSpPr>
      <dsp:spPr>
        <a:xfrm>
          <a:off x="7474386" y="1316035"/>
          <a:ext cx="2117851" cy="147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American Government (0.5)</a:t>
          </a:r>
        </a:p>
        <a:p>
          <a:pPr marL="0" lvl="0" indent="0" algn="ctr" defTabSz="755650">
            <a:lnSpc>
              <a:spcPct val="100000"/>
            </a:lnSpc>
            <a:spcBef>
              <a:spcPct val="0"/>
            </a:spcBef>
            <a:spcAft>
              <a:spcPct val="35000"/>
            </a:spcAft>
            <a:buNone/>
          </a:pPr>
          <a:r>
            <a:rPr lang="en-US" sz="1700" kern="1200"/>
            <a:t>Economics (0.5)</a:t>
          </a:r>
        </a:p>
        <a:p>
          <a:pPr marL="0" lvl="0" indent="0" algn="ctr" defTabSz="755650">
            <a:lnSpc>
              <a:spcPct val="100000"/>
            </a:lnSpc>
            <a:spcBef>
              <a:spcPct val="0"/>
            </a:spcBef>
            <a:spcAft>
              <a:spcPct val="35000"/>
            </a:spcAft>
            <a:buNone/>
          </a:pPr>
          <a:r>
            <a:rPr lang="en-US" sz="1700" kern="1200"/>
            <a:t>US History (1.0)</a:t>
          </a:r>
        </a:p>
        <a:p>
          <a:pPr marL="0" lvl="0" indent="0" algn="ctr" defTabSz="755650">
            <a:lnSpc>
              <a:spcPct val="100000"/>
            </a:lnSpc>
            <a:spcBef>
              <a:spcPct val="0"/>
            </a:spcBef>
            <a:spcAft>
              <a:spcPct val="35000"/>
            </a:spcAft>
            <a:buNone/>
          </a:pPr>
          <a:r>
            <a:rPr lang="en-US" sz="1700" kern="1200"/>
            <a:t>World History (1.0)</a:t>
          </a:r>
        </a:p>
      </dsp:txBody>
      <dsp:txXfrm>
        <a:off x="7474386" y="1316035"/>
        <a:ext cx="2117851" cy="1471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0128C-4C14-4D96-B644-80D90C179D90}">
      <dsp:nvSpPr>
        <dsp:cNvPr id="0" name=""/>
        <dsp:cNvSpPr/>
      </dsp:nvSpPr>
      <dsp:spPr>
        <a:xfrm>
          <a:off x="1513028" y="189065"/>
          <a:ext cx="1509048" cy="1311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E6FAE4-C099-4F0D-B860-88E1D7F96502}">
      <dsp:nvSpPr>
        <dsp:cNvPr id="0" name=""/>
        <dsp:cNvSpPr/>
      </dsp:nvSpPr>
      <dsp:spPr>
        <a:xfrm>
          <a:off x="111769" y="1608271"/>
          <a:ext cx="4311566" cy="56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Fine Arts</a:t>
          </a:r>
        </a:p>
      </dsp:txBody>
      <dsp:txXfrm>
        <a:off x="111769" y="1608271"/>
        <a:ext cx="4311566" cy="562219"/>
      </dsp:txXfrm>
    </dsp:sp>
    <dsp:sp modelId="{20F200C6-6C81-4790-B439-CE0421AA6259}">
      <dsp:nvSpPr>
        <dsp:cNvPr id="0" name=""/>
        <dsp:cNvSpPr/>
      </dsp:nvSpPr>
      <dsp:spPr>
        <a:xfrm>
          <a:off x="111769" y="2220426"/>
          <a:ext cx="4311566" cy="46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1 credit in fine/performing or CTE course</a:t>
          </a:r>
        </a:p>
      </dsp:txBody>
      <dsp:txXfrm>
        <a:off x="111769" y="2220426"/>
        <a:ext cx="4311566" cy="465391"/>
      </dsp:txXfrm>
    </dsp:sp>
    <dsp:sp modelId="{4C6CB858-83B6-4512-ADB9-ECB90A8920D5}">
      <dsp:nvSpPr>
        <dsp:cNvPr id="0" name=""/>
        <dsp:cNvSpPr/>
      </dsp:nvSpPr>
      <dsp:spPr>
        <a:xfrm>
          <a:off x="6579119" y="189065"/>
          <a:ext cx="1509048" cy="1311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75167F-18B6-4D95-BBC3-03235B96BE39}">
      <dsp:nvSpPr>
        <dsp:cNvPr id="0" name=""/>
        <dsp:cNvSpPr/>
      </dsp:nvSpPr>
      <dsp:spPr>
        <a:xfrm>
          <a:off x="5177860" y="1608271"/>
          <a:ext cx="4311566" cy="56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HOPE</a:t>
          </a:r>
        </a:p>
      </dsp:txBody>
      <dsp:txXfrm>
        <a:off x="5177860" y="1608271"/>
        <a:ext cx="4311566" cy="562219"/>
      </dsp:txXfrm>
    </dsp:sp>
    <dsp:sp modelId="{2E98E5BE-38AB-4AAE-84F1-D1B421F44313}">
      <dsp:nvSpPr>
        <dsp:cNvPr id="0" name=""/>
        <dsp:cNvSpPr/>
      </dsp:nvSpPr>
      <dsp:spPr>
        <a:xfrm>
          <a:off x="5177860" y="2220426"/>
          <a:ext cx="4311566" cy="46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Health Opportunities through Physical Education</a:t>
          </a:r>
        </a:p>
        <a:p>
          <a:pPr marL="0" lvl="0" indent="0" algn="ctr" defTabSz="755650">
            <a:lnSpc>
              <a:spcPct val="90000"/>
            </a:lnSpc>
            <a:spcBef>
              <a:spcPct val="0"/>
            </a:spcBef>
            <a:spcAft>
              <a:spcPct val="35000"/>
            </a:spcAft>
            <a:buNone/>
          </a:pPr>
          <a:r>
            <a:rPr lang="en-US" sz="1700" kern="1200"/>
            <a:t>OR PE through sports (2 years JV or Varsity-same sport) form must be signed and input into your course history</a:t>
          </a:r>
        </a:p>
      </dsp:txBody>
      <dsp:txXfrm>
        <a:off x="5177860" y="2220426"/>
        <a:ext cx="4311566" cy="4653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9CD84-8D45-498A-9F26-4E5BC3FF8001}">
      <dsp:nvSpPr>
        <dsp:cNvPr id="0" name=""/>
        <dsp:cNvSpPr/>
      </dsp:nvSpPr>
      <dsp:spPr>
        <a:xfrm>
          <a:off x="0" y="13354"/>
          <a:ext cx="8328042"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Florida Shines – </a:t>
          </a:r>
          <a:r>
            <a:rPr lang="en-US" sz="26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www.floridashines.org</a:t>
          </a:r>
          <a:endParaRPr lang="en-US" sz="2600" kern="1200">
            <a:solidFill>
              <a:schemeClr val="bg1"/>
            </a:solidFill>
          </a:endParaRPr>
        </a:p>
      </dsp:txBody>
      <dsp:txXfrm>
        <a:off x="30442" y="43796"/>
        <a:ext cx="8267158" cy="562726"/>
      </dsp:txXfrm>
    </dsp:sp>
    <dsp:sp modelId="{80910A82-647D-4D41-ADDD-AF31E62BB9FD}">
      <dsp:nvSpPr>
        <dsp:cNvPr id="0" name=""/>
        <dsp:cNvSpPr/>
      </dsp:nvSpPr>
      <dsp:spPr>
        <a:xfrm>
          <a:off x="0" y="711844"/>
          <a:ext cx="8328042" cy="623610"/>
        </a:xfrm>
        <a:prstGeom prst="roundRect">
          <a:avLst/>
        </a:prstGeom>
        <a:solidFill>
          <a:schemeClr val="accent5">
            <a:hueOff val="137970"/>
            <a:satOff val="3198"/>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Big Future Collegeboard – </a:t>
          </a:r>
          <a:r>
            <a:rPr lang="en-US" sz="2600"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www.bigfuture.collegeboard.org</a:t>
          </a:r>
          <a:endParaRPr lang="en-US" sz="2600" kern="1200">
            <a:solidFill>
              <a:schemeClr val="bg1"/>
            </a:solidFill>
          </a:endParaRPr>
        </a:p>
      </dsp:txBody>
      <dsp:txXfrm>
        <a:off x="30442" y="742286"/>
        <a:ext cx="8267158" cy="562726"/>
      </dsp:txXfrm>
    </dsp:sp>
    <dsp:sp modelId="{F5AC0EF0-2F54-43CD-8920-E550783AFA22}">
      <dsp:nvSpPr>
        <dsp:cNvPr id="0" name=""/>
        <dsp:cNvSpPr/>
      </dsp:nvSpPr>
      <dsp:spPr>
        <a:xfrm>
          <a:off x="0" y="1410334"/>
          <a:ext cx="8328042" cy="623610"/>
        </a:xfrm>
        <a:prstGeom prst="roundRect">
          <a:avLst/>
        </a:prstGeom>
        <a:solidFill>
          <a:schemeClr val="accent5">
            <a:hueOff val="275939"/>
            <a:satOff val="6395"/>
            <a:lumOff val="-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solidFill>
                <a:schemeClr val="bg1"/>
              </a:solidFill>
            </a:rPr>
            <a:t>Xello</a:t>
          </a:r>
          <a:endParaRPr lang="en-US" sz="2600" kern="1200" dirty="0">
            <a:solidFill>
              <a:schemeClr val="bg1"/>
            </a:solidFill>
          </a:endParaRPr>
        </a:p>
      </dsp:txBody>
      <dsp:txXfrm>
        <a:off x="30442" y="1440776"/>
        <a:ext cx="8267158" cy="562726"/>
      </dsp:txXfrm>
    </dsp:sp>
    <dsp:sp modelId="{4DF622B7-A120-4610-8BBA-4130091CB0F3}">
      <dsp:nvSpPr>
        <dsp:cNvPr id="0" name=""/>
        <dsp:cNvSpPr/>
      </dsp:nvSpPr>
      <dsp:spPr>
        <a:xfrm>
          <a:off x="0" y="2108824"/>
          <a:ext cx="8328042" cy="623610"/>
        </a:xfrm>
        <a:prstGeom prst="roundRect">
          <a:avLst/>
        </a:prstGeom>
        <a:solidFill>
          <a:schemeClr val="accent5">
            <a:hueOff val="413909"/>
            <a:satOff val="9593"/>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Admittedly – admitted.ly</a:t>
          </a:r>
        </a:p>
      </dsp:txBody>
      <dsp:txXfrm>
        <a:off x="30442" y="2139266"/>
        <a:ext cx="8267158" cy="562726"/>
      </dsp:txXfrm>
    </dsp:sp>
    <dsp:sp modelId="{932B13EA-FB57-4F36-AC67-B78649C666A1}">
      <dsp:nvSpPr>
        <dsp:cNvPr id="0" name=""/>
        <dsp:cNvSpPr/>
      </dsp:nvSpPr>
      <dsp:spPr>
        <a:xfrm>
          <a:off x="0" y="2807314"/>
          <a:ext cx="8328042" cy="623610"/>
        </a:xfrm>
        <a:prstGeom prst="roundRect">
          <a:avLst/>
        </a:prstGeom>
        <a:solidFill>
          <a:schemeClr val="accent5">
            <a:hueOff val="551879"/>
            <a:satOff val="12790"/>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Cappex – cappex.com</a:t>
          </a:r>
        </a:p>
      </dsp:txBody>
      <dsp:txXfrm>
        <a:off x="30442" y="2837756"/>
        <a:ext cx="8267158" cy="562726"/>
      </dsp:txXfrm>
    </dsp:sp>
    <dsp:sp modelId="{FEBD48F1-A56E-4E2D-AC52-DE738E3B918F}">
      <dsp:nvSpPr>
        <dsp:cNvPr id="0" name=""/>
        <dsp:cNvSpPr/>
      </dsp:nvSpPr>
      <dsp:spPr>
        <a:xfrm>
          <a:off x="0" y="3505804"/>
          <a:ext cx="8328042" cy="623610"/>
        </a:xfrm>
        <a:prstGeom prst="roundRect">
          <a:avLst/>
        </a:prstGeom>
        <a:solidFill>
          <a:schemeClr val="accent5">
            <a:hueOff val="689848"/>
            <a:satOff val="15988"/>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Chegg – chegg.com</a:t>
          </a:r>
        </a:p>
      </dsp:txBody>
      <dsp:txXfrm>
        <a:off x="30442" y="3536246"/>
        <a:ext cx="8267158" cy="562726"/>
      </dsp:txXfrm>
    </dsp:sp>
    <dsp:sp modelId="{BEFAEAC9-4FE8-4FC7-BE61-4268F23919B5}">
      <dsp:nvSpPr>
        <dsp:cNvPr id="0" name=""/>
        <dsp:cNvSpPr/>
      </dsp:nvSpPr>
      <dsp:spPr>
        <a:xfrm>
          <a:off x="0" y="4204294"/>
          <a:ext cx="8328042" cy="623610"/>
        </a:xfrm>
        <a:prstGeom prst="roundRect">
          <a:avLst/>
        </a:prstGeom>
        <a:solidFill>
          <a:schemeClr val="accent5">
            <a:hueOff val="827818"/>
            <a:satOff val="19185"/>
            <a:lumOff val="-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College Raptor – collegeraptor.com</a:t>
          </a:r>
        </a:p>
      </dsp:txBody>
      <dsp:txXfrm>
        <a:off x="30442" y="4234736"/>
        <a:ext cx="8267158" cy="562726"/>
      </dsp:txXfrm>
    </dsp:sp>
    <dsp:sp modelId="{5B9EACE8-895A-48EB-A497-DDEF92F811AE}">
      <dsp:nvSpPr>
        <dsp:cNvPr id="0" name=""/>
        <dsp:cNvSpPr/>
      </dsp:nvSpPr>
      <dsp:spPr>
        <a:xfrm>
          <a:off x="0" y="4902784"/>
          <a:ext cx="8328042" cy="623610"/>
        </a:xfrm>
        <a:prstGeom prst="roundRect">
          <a:avLst/>
        </a:prstGeom>
        <a:solidFill>
          <a:schemeClr val="accent5">
            <a:hueOff val="965787"/>
            <a:satOff val="22383"/>
            <a:lumOff val="-13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NACA – nacacnet.org</a:t>
          </a:r>
        </a:p>
      </dsp:txBody>
      <dsp:txXfrm>
        <a:off x="30442" y="4933226"/>
        <a:ext cx="8267158" cy="562726"/>
      </dsp:txXfrm>
    </dsp:sp>
    <dsp:sp modelId="{2EDA68C8-A03F-4856-B3CC-9525B4CA161F}">
      <dsp:nvSpPr>
        <dsp:cNvPr id="0" name=""/>
        <dsp:cNvSpPr/>
      </dsp:nvSpPr>
      <dsp:spPr>
        <a:xfrm>
          <a:off x="0" y="5601275"/>
          <a:ext cx="8328042" cy="623610"/>
        </a:xfrm>
        <a:prstGeom prst="roundRect">
          <a:avLst/>
        </a:prstGeom>
        <a:solidFill>
          <a:schemeClr val="accent5">
            <a:hueOff val="1103757"/>
            <a:satOff val="25580"/>
            <a:lumOff val="-15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Kahn Academy – khanacademy.org/college-admissions</a:t>
          </a:r>
        </a:p>
      </dsp:txBody>
      <dsp:txXfrm>
        <a:off x="30442" y="5631717"/>
        <a:ext cx="8267158" cy="5627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4A526-0841-42FF-B683-9C1A595EFEEA}">
      <dsp:nvSpPr>
        <dsp:cNvPr id="0" name=""/>
        <dsp:cNvSpPr/>
      </dsp:nvSpPr>
      <dsp:spPr>
        <a:xfrm>
          <a:off x="0" y="0"/>
          <a:ext cx="96011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08DC6-7347-4511-B079-7DB83FD22BDA}">
      <dsp:nvSpPr>
        <dsp:cNvPr id="0" name=""/>
        <dsp:cNvSpPr/>
      </dsp:nvSpPr>
      <dsp:spPr>
        <a:xfrm>
          <a:off x="0" y="0"/>
          <a:ext cx="1920239" cy="165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a:t>SAT</a:t>
          </a:r>
        </a:p>
      </dsp:txBody>
      <dsp:txXfrm>
        <a:off x="0" y="0"/>
        <a:ext cx="1920239" cy="1659468"/>
      </dsp:txXfrm>
    </dsp:sp>
    <dsp:sp modelId="{9BEE6A51-4C00-43B6-A5E7-E802CDC1A31E}">
      <dsp:nvSpPr>
        <dsp:cNvPr id="0" name=""/>
        <dsp:cNvSpPr/>
      </dsp:nvSpPr>
      <dsp:spPr>
        <a:xfrm>
          <a:off x="2064257" y="38569"/>
          <a:ext cx="7536938" cy="77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You are all registered to take a FREE in school SAT in March</a:t>
          </a:r>
        </a:p>
      </dsp:txBody>
      <dsp:txXfrm>
        <a:off x="2064257" y="38569"/>
        <a:ext cx="7536938" cy="771393"/>
      </dsp:txXfrm>
    </dsp:sp>
    <dsp:sp modelId="{DA873EBD-AE60-437E-B50F-06B581919554}">
      <dsp:nvSpPr>
        <dsp:cNvPr id="0" name=""/>
        <dsp:cNvSpPr/>
      </dsp:nvSpPr>
      <dsp:spPr>
        <a:xfrm>
          <a:off x="1920239" y="809962"/>
          <a:ext cx="768095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360849-D10F-4838-BEA2-CE4DA9D42157}">
      <dsp:nvSpPr>
        <dsp:cNvPr id="0" name=""/>
        <dsp:cNvSpPr/>
      </dsp:nvSpPr>
      <dsp:spPr>
        <a:xfrm>
          <a:off x="2064257" y="848532"/>
          <a:ext cx="7536938" cy="77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To register for additional SAT exams go to:  </a:t>
          </a:r>
          <a:r>
            <a:rPr lang="en-US" sz="2300" kern="1200">
              <a:hlinkClick xmlns:r="http://schemas.openxmlformats.org/officeDocument/2006/relationships" r:id="rId1"/>
            </a:rPr>
            <a:t>www.collegeboard.org</a:t>
          </a:r>
          <a:endParaRPr lang="en-US" sz="2300" kern="1200"/>
        </a:p>
      </dsp:txBody>
      <dsp:txXfrm>
        <a:off x="2064257" y="848532"/>
        <a:ext cx="7536938" cy="771393"/>
      </dsp:txXfrm>
    </dsp:sp>
    <dsp:sp modelId="{C9DC8636-9E6D-4206-8BF2-04B70B0F563D}">
      <dsp:nvSpPr>
        <dsp:cNvPr id="0" name=""/>
        <dsp:cNvSpPr/>
      </dsp:nvSpPr>
      <dsp:spPr>
        <a:xfrm>
          <a:off x="1920239" y="1619925"/>
          <a:ext cx="768095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FFE57-3EF7-4CC6-B670-89EB71499ACF}">
      <dsp:nvSpPr>
        <dsp:cNvPr id="0" name=""/>
        <dsp:cNvSpPr/>
      </dsp:nvSpPr>
      <dsp:spPr>
        <a:xfrm>
          <a:off x="0" y="1659468"/>
          <a:ext cx="96011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B6A23-B385-41B4-A992-4EA4DC1AF9D2}">
      <dsp:nvSpPr>
        <dsp:cNvPr id="0" name=""/>
        <dsp:cNvSpPr/>
      </dsp:nvSpPr>
      <dsp:spPr>
        <a:xfrm>
          <a:off x="0" y="1659468"/>
          <a:ext cx="1920239" cy="165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a:t>ACT</a:t>
          </a:r>
        </a:p>
      </dsp:txBody>
      <dsp:txXfrm>
        <a:off x="0" y="1659468"/>
        <a:ext cx="1920239" cy="1659468"/>
      </dsp:txXfrm>
    </dsp:sp>
    <dsp:sp modelId="{7471BC8D-FDED-467D-88A2-9C1CB8F5550F}">
      <dsp:nvSpPr>
        <dsp:cNvPr id="0" name=""/>
        <dsp:cNvSpPr/>
      </dsp:nvSpPr>
      <dsp:spPr>
        <a:xfrm>
          <a:off x="2064257" y="1734824"/>
          <a:ext cx="7536938" cy="150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hlinkClick xmlns:r="http://schemas.openxmlformats.org/officeDocument/2006/relationships" r:id="rId2"/>
            </a:rPr>
            <a:t>www.actstudent.org</a:t>
          </a:r>
          <a:endParaRPr lang="en-US" sz="2300" kern="1200"/>
        </a:p>
      </dsp:txBody>
      <dsp:txXfrm>
        <a:off x="2064257" y="1734824"/>
        <a:ext cx="7536938" cy="1507134"/>
      </dsp:txXfrm>
    </dsp:sp>
    <dsp:sp modelId="{B67C9C46-7C08-4EFE-8050-D0A1E9F90D8D}">
      <dsp:nvSpPr>
        <dsp:cNvPr id="0" name=""/>
        <dsp:cNvSpPr/>
      </dsp:nvSpPr>
      <dsp:spPr>
        <a:xfrm>
          <a:off x="1920239" y="3241958"/>
          <a:ext cx="768095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D102C-6BC5-4546-837E-711C7566C110}">
      <dsp:nvSpPr>
        <dsp:cNvPr id="0" name=""/>
        <dsp:cNvSpPr/>
      </dsp:nvSpPr>
      <dsp:spPr>
        <a:xfrm>
          <a:off x="0" y="364"/>
          <a:ext cx="9601196" cy="8528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8BBA4-DA87-4FCA-9E0F-07864AAC2054}">
      <dsp:nvSpPr>
        <dsp:cNvPr id="0" name=""/>
        <dsp:cNvSpPr/>
      </dsp:nvSpPr>
      <dsp:spPr>
        <a:xfrm>
          <a:off x="257984" y="192253"/>
          <a:ext cx="469062" cy="46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2394C4-E693-41C3-A61D-56739461A3BD}">
      <dsp:nvSpPr>
        <dsp:cNvPr id="0" name=""/>
        <dsp:cNvSpPr/>
      </dsp:nvSpPr>
      <dsp:spPr>
        <a:xfrm>
          <a:off x="985032" y="364"/>
          <a:ext cx="8616164" cy="85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59" tIns="90259" rIns="90259" bIns="90259" numCol="1" spcCol="1270" anchor="ctr" anchorCtr="0">
          <a:noAutofit/>
        </a:bodyPr>
        <a:lstStyle/>
        <a:p>
          <a:pPr marL="0" lvl="0" indent="0" algn="l" defTabSz="1111250">
            <a:lnSpc>
              <a:spcPct val="90000"/>
            </a:lnSpc>
            <a:spcBef>
              <a:spcPct val="0"/>
            </a:spcBef>
            <a:spcAft>
              <a:spcPct val="35000"/>
            </a:spcAft>
            <a:buNone/>
          </a:pPr>
          <a:r>
            <a:rPr lang="en-US" sz="2500" kern="1200"/>
            <a:t>All 11</a:t>
          </a:r>
          <a:r>
            <a:rPr lang="en-US" sz="2500" kern="1200" baseline="30000"/>
            <a:t>th</a:t>
          </a:r>
          <a:r>
            <a:rPr lang="en-US" sz="2500" kern="1200"/>
            <a:t> grade students are automatically registered to take the PSAT/NMSQT in school on Wed Oct 9th</a:t>
          </a:r>
        </a:p>
      </dsp:txBody>
      <dsp:txXfrm>
        <a:off x="985032" y="364"/>
        <a:ext cx="8616164" cy="852841"/>
      </dsp:txXfrm>
    </dsp:sp>
    <dsp:sp modelId="{15EB9AD8-50C8-4902-9F8C-65C58D98AD1E}">
      <dsp:nvSpPr>
        <dsp:cNvPr id="0" name=""/>
        <dsp:cNvSpPr/>
      </dsp:nvSpPr>
      <dsp:spPr>
        <a:xfrm>
          <a:off x="0" y="1066416"/>
          <a:ext cx="9601196" cy="8528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BA342-62C1-4425-8614-47C9D1ADF2C7}">
      <dsp:nvSpPr>
        <dsp:cNvPr id="0" name=""/>
        <dsp:cNvSpPr/>
      </dsp:nvSpPr>
      <dsp:spPr>
        <a:xfrm>
          <a:off x="257984" y="1258306"/>
          <a:ext cx="469062" cy="46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7A8A7C-BACD-462A-BB68-2BE217C16E30}">
      <dsp:nvSpPr>
        <dsp:cNvPr id="0" name=""/>
        <dsp:cNvSpPr/>
      </dsp:nvSpPr>
      <dsp:spPr>
        <a:xfrm>
          <a:off x="985032" y="1066416"/>
          <a:ext cx="8616164" cy="85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59" tIns="90259" rIns="90259" bIns="90259" numCol="1" spcCol="1270" anchor="ctr" anchorCtr="0">
          <a:noAutofit/>
        </a:bodyPr>
        <a:lstStyle/>
        <a:p>
          <a:pPr marL="0" lvl="0" indent="0" algn="l" defTabSz="1111250">
            <a:lnSpc>
              <a:spcPct val="90000"/>
            </a:lnSpc>
            <a:spcBef>
              <a:spcPct val="0"/>
            </a:spcBef>
            <a:spcAft>
              <a:spcPct val="35000"/>
            </a:spcAft>
            <a:buNone/>
          </a:pPr>
          <a:r>
            <a:rPr lang="en-US" sz="2500" kern="1200" dirty="0"/>
            <a:t>To prepare go to </a:t>
          </a:r>
          <a:r>
            <a:rPr lang="en-US" sz="2500" kern="1200" dirty="0">
              <a:hlinkClick xmlns:r="http://schemas.openxmlformats.org/officeDocument/2006/relationships" r:id="rId5"/>
            </a:rPr>
            <a:t>www.satpractice.org</a:t>
          </a:r>
          <a:r>
            <a:rPr lang="en-US" sz="2500" kern="1200" dirty="0"/>
            <a:t> or Albert </a:t>
          </a:r>
          <a:r>
            <a:rPr lang="en-US" sz="2500" kern="1200" dirty="0" err="1"/>
            <a:t>i.o</a:t>
          </a:r>
          <a:r>
            <a:rPr lang="en-US" sz="2500" kern="1200" dirty="0"/>
            <a:t> (Clever)</a:t>
          </a:r>
        </a:p>
      </dsp:txBody>
      <dsp:txXfrm>
        <a:off x="985032" y="1066416"/>
        <a:ext cx="8616164" cy="852841"/>
      </dsp:txXfrm>
    </dsp:sp>
    <dsp:sp modelId="{37330F19-E5BA-4260-8623-BC024C8F8193}">
      <dsp:nvSpPr>
        <dsp:cNvPr id="0" name=""/>
        <dsp:cNvSpPr/>
      </dsp:nvSpPr>
      <dsp:spPr>
        <a:xfrm>
          <a:off x="0" y="2132468"/>
          <a:ext cx="9601196" cy="85284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A6553-9640-459C-85CC-A074986A10CA}">
      <dsp:nvSpPr>
        <dsp:cNvPr id="0" name=""/>
        <dsp:cNvSpPr/>
      </dsp:nvSpPr>
      <dsp:spPr>
        <a:xfrm>
          <a:off x="257984" y="2324358"/>
          <a:ext cx="469062" cy="46906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E7CF6B-6CB0-4940-9CFF-A48DDFC48C0F}">
      <dsp:nvSpPr>
        <dsp:cNvPr id="0" name=""/>
        <dsp:cNvSpPr/>
      </dsp:nvSpPr>
      <dsp:spPr>
        <a:xfrm>
          <a:off x="985032" y="2132468"/>
          <a:ext cx="4320538" cy="85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59" tIns="90259" rIns="90259" bIns="90259" numCol="1" spcCol="1270" anchor="ctr" anchorCtr="0">
          <a:noAutofit/>
        </a:bodyPr>
        <a:lstStyle/>
        <a:p>
          <a:pPr marL="0" lvl="0" indent="0" algn="l" defTabSz="1111250">
            <a:lnSpc>
              <a:spcPct val="90000"/>
            </a:lnSpc>
            <a:spcBef>
              <a:spcPct val="0"/>
            </a:spcBef>
            <a:spcAft>
              <a:spcPct val="35000"/>
            </a:spcAft>
            <a:buNone/>
          </a:pPr>
          <a:r>
            <a:rPr lang="en-US" sz="2500" kern="1200"/>
            <a:t>Why is it important to take this in 11</a:t>
          </a:r>
          <a:r>
            <a:rPr lang="en-US" sz="2500" kern="1200" baseline="30000"/>
            <a:t>th</a:t>
          </a:r>
          <a:r>
            <a:rPr lang="en-US" sz="2500" kern="1200"/>
            <a:t> grade?	</a:t>
          </a:r>
        </a:p>
      </dsp:txBody>
      <dsp:txXfrm>
        <a:off x="985032" y="2132468"/>
        <a:ext cx="4320538" cy="852841"/>
      </dsp:txXfrm>
    </dsp:sp>
    <dsp:sp modelId="{D46B3FFF-D934-460B-A749-BBDE1DC8F5A3}">
      <dsp:nvSpPr>
        <dsp:cNvPr id="0" name=""/>
        <dsp:cNvSpPr/>
      </dsp:nvSpPr>
      <dsp:spPr>
        <a:xfrm>
          <a:off x="5305570" y="2132468"/>
          <a:ext cx="4295626" cy="85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59" tIns="90259" rIns="90259" bIns="90259" numCol="1" spcCol="1270" anchor="ctr" anchorCtr="0">
          <a:noAutofit/>
        </a:bodyPr>
        <a:lstStyle/>
        <a:p>
          <a:pPr marL="0" lvl="0" indent="0" algn="l" defTabSz="577850">
            <a:lnSpc>
              <a:spcPct val="90000"/>
            </a:lnSpc>
            <a:spcBef>
              <a:spcPct val="0"/>
            </a:spcBef>
            <a:spcAft>
              <a:spcPct val="35000"/>
            </a:spcAft>
            <a:buNone/>
          </a:pPr>
          <a:r>
            <a:rPr lang="en-US" sz="1300" kern="1200"/>
            <a:t>Scholarships</a:t>
          </a:r>
        </a:p>
        <a:p>
          <a:pPr marL="0" lvl="0" indent="0" algn="l" defTabSz="577850">
            <a:lnSpc>
              <a:spcPct val="90000"/>
            </a:lnSpc>
            <a:spcBef>
              <a:spcPct val="0"/>
            </a:spcBef>
            <a:spcAft>
              <a:spcPct val="35000"/>
            </a:spcAft>
            <a:buNone/>
          </a:pPr>
          <a:r>
            <a:rPr lang="en-US" sz="1300" kern="1200"/>
            <a:t>National Merit</a:t>
          </a:r>
        </a:p>
        <a:p>
          <a:pPr marL="0" lvl="0" indent="0" algn="l" defTabSz="577850">
            <a:lnSpc>
              <a:spcPct val="90000"/>
            </a:lnSpc>
            <a:spcBef>
              <a:spcPct val="0"/>
            </a:spcBef>
            <a:spcAft>
              <a:spcPct val="35000"/>
            </a:spcAft>
            <a:buNone/>
          </a:pPr>
          <a:r>
            <a:rPr lang="en-US" sz="1300" kern="1200"/>
            <a:t>Preliminary SAT</a:t>
          </a:r>
        </a:p>
      </dsp:txBody>
      <dsp:txXfrm>
        <a:off x="5305570" y="2132468"/>
        <a:ext cx="4295626" cy="8528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48F15-93C1-4309-9D3A-F35C470CD349}">
      <dsp:nvSpPr>
        <dsp:cNvPr id="0" name=""/>
        <dsp:cNvSpPr/>
      </dsp:nvSpPr>
      <dsp:spPr>
        <a:xfrm>
          <a:off x="203878" y="2208"/>
          <a:ext cx="2622120" cy="1573272"/>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3.0 unweighted GPA</a:t>
          </a:r>
        </a:p>
      </dsp:txBody>
      <dsp:txXfrm>
        <a:off x="203878" y="2208"/>
        <a:ext cx="2622120" cy="1573272"/>
      </dsp:txXfrm>
    </dsp:sp>
    <dsp:sp modelId="{7000BDCC-5A1F-4571-89B1-F4C4697A5A8D}">
      <dsp:nvSpPr>
        <dsp:cNvPr id="0" name=""/>
        <dsp:cNvSpPr/>
      </dsp:nvSpPr>
      <dsp:spPr>
        <a:xfrm>
          <a:off x="3088210" y="2208"/>
          <a:ext cx="2622120" cy="1573272"/>
        </a:xfrm>
        <a:prstGeom prst="rect">
          <a:avLst/>
        </a:prstGeom>
        <a:blipFill>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Take PERT and earn qualifying scores or can use SAT, PSAT, or ACT</a:t>
          </a:r>
        </a:p>
      </dsp:txBody>
      <dsp:txXfrm>
        <a:off x="3088210" y="2208"/>
        <a:ext cx="2622120" cy="1573272"/>
      </dsp:txXfrm>
    </dsp:sp>
    <dsp:sp modelId="{ECE545A8-8139-4A68-AC2E-B42DA9D056FA}">
      <dsp:nvSpPr>
        <dsp:cNvPr id="0" name=""/>
        <dsp:cNvSpPr/>
      </dsp:nvSpPr>
      <dsp:spPr>
        <a:xfrm>
          <a:off x="203878" y="1837692"/>
          <a:ext cx="2622120" cy="1573272"/>
        </a:xfrm>
        <a:prstGeom prst="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Take up to 3 courses off campus at SPC</a:t>
          </a:r>
        </a:p>
      </dsp:txBody>
      <dsp:txXfrm>
        <a:off x="203878" y="1837692"/>
        <a:ext cx="2622120" cy="1573272"/>
      </dsp:txXfrm>
    </dsp:sp>
    <dsp:sp modelId="{A40FCCFF-A229-4EF8-B33F-1DBF2F0644E1}">
      <dsp:nvSpPr>
        <dsp:cNvPr id="0" name=""/>
        <dsp:cNvSpPr/>
      </dsp:nvSpPr>
      <dsp:spPr>
        <a:xfrm>
          <a:off x="3088210" y="1837692"/>
          <a:ext cx="2622120" cy="1573272"/>
        </a:xfrm>
        <a:prstGeom prst="rect">
          <a:avLst/>
        </a:prstGeom>
        <a:blipFill>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Courses we have on campus: Composition I and II, Intermediate Algebra/College Algebra, Career &amp; Life Planning (2.5 GPA)</a:t>
          </a:r>
        </a:p>
      </dsp:txBody>
      <dsp:txXfrm>
        <a:off x="3088210" y="1837692"/>
        <a:ext cx="2622120" cy="1573272"/>
      </dsp:txXfrm>
    </dsp:sp>
    <dsp:sp modelId="{B050C9B1-67A7-4688-B562-FCEB754523BF}">
      <dsp:nvSpPr>
        <dsp:cNvPr id="0" name=""/>
        <dsp:cNvSpPr/>
      </dsp:nvSpPr>
      <dsp:spPr>
        <a:xfrm>
          <a:off x="1646044" y="3673176"/>
          <a:ext cx="2622120" cy="1573272"/>
        </a:xfrm>
        <a:prstGeom prst="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See counselor to fill out DE permission form and sign up for classes</a:t>
          </a:r>
        </a:p>
        <a:p>
          <a:pPr marL="114300" lvl="1" indent="-114300" algn="l" defTabSz="622300">
            <a:lnSpc>
              <a:spcPct val="90000"/>
            </a:lnSpc>
            <a:spcBef>
              <a:spcPct val="0"/>
            </a:spcBef>
            <a:spcAft>
              <a:spcPct val="15000"/>
            </a:spcAft>
            <a:buChar char="•"/>
          </a:pPr>
          <a:r>
            <a:rPr lang="en-US" sz="1400" kern="1200" dirty="0"/>
            <a:t>Spring enrollment opens October closes Nov 15th</a:t>
          </a:r>
        </a:p>
      </dsp:txBody>
      <dsp:txXfrm>
        <a:off x="1646044" y="3673176"/>
        <a:ext cx="2622120" cy="15732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94F339-1D7B-4A7B-8322-073FD43866DA}"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9E8F5-2C22-4975-988A-711C7FE46E00}" type="slidenum">
              <a:rPr lang="en-US" smtClean="0"/>
              <a:t>‹#›</a:t>
            </a:fld>
            <a:endParaRPr lang="en-US"/>
          </a:p>
        </p:txBody>
      </p:sp>
    </p:spTree>
    <p:extLst>
      <p:ext uri="{BB962C8B-B14F-4D97-AF65-F5344CB8AC3E}">
        <p14:creationId xmlns:p14="http://schemas.microsoft.com/office/powerpoint/2010/main" val="62983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FC6172-FF45-452F-B8BF-6F97B43971DC}" type="slidenum">
              <a:rPr lang="en-US" smtClean="0"/>
              <a:t>25</a:t>
            </a:fld>
            <a:endParaRPr lang="en-US"/>
          </a:p>
        </p:txBody>
      </p:sp>
    </p:spTree>
    <p:extLst>
      <p:ext uri="{BB962C8B-B14F-4D97-AF65-F5344CB8AC3E}">
        <p14:creationId xmlns:p14="http://schemas.microsoft.com/office/powerpoint/2010/main" val="1220239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B4018F-DF70-4BC5-85A9-4EC40E9F4E88}" type="datetimeFigureOut">
              <a:rPr lang="en-US" smtClean="0"/>
              <a:t>9/10/2024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CBE07E1-5754-40B1-B82D-82AD88A5396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2592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AB4018F-DF70-4BC5-85A9-4EC40E9F4E88}"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E07E1-5754-40B1-B82D-82AD88A5396D}" type="slidenum">
              <a:rPr lang="en-US" smtClean="0"/>
              <a:t>‹#›</a:t>
            </a:fld>
            <a:endParaRPr lang="en-US"/>
          </a:p>
        </p:txBody>
      </p:sp>
    </p:spTree>
    <p:extLst>
      <p:ext uri="{BB962C8B-B14F-4D97-AF65-F5344CB8AC3E}">
        <p14:creationId xmlns:p14="http://schemas.microsoft.com/office/powerpoint/2010/main" val="122619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B4018F-DF70-4BC5-85A9-4EC40E9F4E88}"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E07E1-5754-40B1-B82D-82AD88A5396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304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B4018F-DF70-4BC5-85A9-4EC40E9F4E88}"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E07E1-5754-40B1-B82D-82AD88A5396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09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B4018F-DF70-4BC5-85A9-4EC40E9F4E88}"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E07E1-5754-40B1-B82D-82AD88A5396D}" type="slidenum">
              <a:rPr lang="en-US" smtClean="0"/>
              <a:t>‹#›</a:t>
            </a:fld>
            <a:endParaRPr lang="en-US"/>
          </a:p>
        </p:txBody>
      </p:sp>
    </p:spTree>
    <p:extLst>
      <p:ext uri="{BB962C8B-B14F-4D97-AF65-F5344CB8AC3E}">
        <p14:creationId xmlns:p14="http://schemas.microsoft.com/office/powerpoint/2010/main" val="1019068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B4018F-DF70-4BC5-85A9-4EC40E9F4E88}"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E07E1-5754-40B1-B82D-82AD88A5396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696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B4018F-DF70-4BC5-85A9-4EC40E9F4E88}"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E07E1-5754-40B1-B82D-82AD88A5396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563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B4018F-DF70-4BC5-85A9-4EC40E9F4E88}"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E07E1-5754-40B1-B82D-82AD88A5396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59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B4018F-DF70-4BC5-85A9-4EC40E9F4E88}"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E07E1-5754-40B1-B82D-82AD88A5396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406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EB2E924-6838-4B10-8A23-74EAED495B98}"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E17C-6507-4E22-8A47-3D49453CD493}" type="slidenum">
              <a:rPr lang="en-US" smtClean="0"/>
              <a:pPr/>
              <a:t>‹#›</a:t>
            </a:fld>
            <a:endParaRPr lang="en-US"/>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18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655" y="804891"/>
            <a:ext cx="8761791"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924654" y="2013936"/>
            <a:ext cx="4167828" cy="34375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18909" y="2013937"/>
            <a:ext cx="4167536" cy="34375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EB2E924-6838-4B10-8A23-74EAED495B98}"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6E17C-6507-4E22-8A47-3D49453CD493}" type="slidenum">
              <a:rPr lang="en-US" smtClean="0"/>
              <a:pPr/>
              <a:t>‹#›</a:t>
            </a:fld>
            <a:endParaRPr lang="en-US"/>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881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B4018F-DF70-4BC5-85A9-4EC40E9F4E88}"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E07E1-5754-40B1-B82D-82AD88A5396D}" type="slidenum">
              <a:rPr lang="en-US" smtClean="0"/>
              <a:t>‹#›</a:t>
            </a:fld>
            <a:endParaRPr lang="en-US"/>
          </a:p>
        </p:txBody>
      </p:sp>
    </p:spTree>
    <p:extLst>
      <p:ext uri="{BB962C8B-B14F-4D97-AF65-F5344CB8AC3E}">
        <p14:creationId xmlns:p14="http://schemas.microsoft.com/office/powerpoint/2010/main" val="996981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5093" y="802300"/>
            <a:ext cx="7491353" cy="2541431"/>
          </a:xfrm>
        </p:spPr>
        <p:txBody>
          <a:bodyPr bIns="0" anchor="b">
            <a:normAutofit/>
          </a:bodyPr>
          <a:lstStyle>
            <a:lvl1pPr algn="l">
              <a:defRPr sz="5400"/>
            </a:lvl1pPr>
          </a:lstStyle>
          <a:p>
            <a:r>
              <a:rPr lang="en-GB"/>
              <a:t>Click to edit Master title style</a:t>
            </a:r>
            <a:endParaRPr lang="en-US" dirty="0"/>
          </a:p>
        </p:txBody>
      </p:sp>
      <p:sp>
        <p:nvSpPr>
          <p:cNvPr id="3" name="Subtitle 2"/>
          <p:cNvSpPr>
            <a:spLocks noGrp="1"/>
          </p:cNvSpPr>
          <p:nvPr>
            <p:ph type="subTitle" idx="1"/>
          </p:nvPr>
        </p:nvSpPr>
        <p:spPr>
          <a:xfrm>
            <a:off x="3195093" y="3531206"/>
            <a:ext cx="7491353"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EB2E924-6838-4B10-8A23-74EAED495B98}" type="datetimeFigureOut">
              <a:rPr lang="en-US" smtClean="0"/>
              <a:pPr/>
              <a:t>9/10/2024</a:t>
            </a:fld>
            <a:endParaRPr lang="en-US"/>
          </a:p>
        </p:txBody>
      </p:sp>
      <p:sp>
        <p:nvSpPr>
          <p:cNvPr id="5" name="Footer Placeholder 4"/>
          <p:cNvSpPr>
            <a:spLocks noGrp="1"/>
          </p:cNvSpPr>
          <p:nvPr>
            <p:ph type="ftr" sz="quarter" idx="11"/>
          </p:nvPr>
        </p:nvSpPr>
        <p:spPr>
          <a:xfrm>
            <a:off x="3195092" y="329309"/>
            <a:ext cx="4115056" cy="309201"/>
          </a:xfrm>
        </p:spPr>
        <p:txBody>
          <a:bodyPr/>
          <a:lstStyle/>
          <a:p>
            <a:endParaRPr lang="en-US"/>
          </a:p>
        </p:txBody>
      </p:sp>
      <p:sp>
        <p:nvSpPr>
          <p:cNvPr id="6" name="Slide Number Placeholder 5"/>
          <p:cNvSpPr>
            <a:spLocks noGrp="1"/>
          </p:cNvSpPr>
          <p:nvPr>
            <p:ph type="sldNum" sz="quarter" idx="12"/>
          </p:nvPr>
        </p:nvSpPr>
        <p:spPr>
          <a:xfrm>
            <a:off x="1912938" y="798973"/>
            <a:ext cx="1069340" cy="503578"/>
          </a:xfrm>
        </p:spPr>
        <p:txBody>
          <a:bodyPr/>
          <a:lstStyle/>
          <a:p>
            <a:fld id="{79F6E17C-6507-4E22-8A47-3D49453CD493}" type="slidenum">
              <a:rPr lang="en-US" smtClean="0"/>
              <a:pPr/>
              <a:t>‹#›</a:t>
            </a:fld>
            <a:endParaRPr lang="en-US"/>
          </a:p>
        </p:txBody>
      </p:sp>
      <p:cxnSp>
        <p:nvCxnSpPr>
          <p:cNvPr id="15" name="Straight Connector 14"/>
          <p:cNvCxnSpPr/>
          <p:nvPr/>
        </p:nvCxnSpPr>
        <p:spPr>
          <a:xfrm>
            <a:off x="3195093" y="3528542"/>
            <a:ext cx="749135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9999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GB" noProof="0"/>
              <a:t>Click to edit Master title style</a:t>
            </a:r>
            <a:endParaRPr lang="en-US" noProof="0"/>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a:xfrm>
            <a:off x="11728948" y="6385422"/>
            <a:ext cx="288000" cy="288000"/>
          </a:xfrm>
          <a:prstGeom prst="ellipse">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3384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GB" noProof="0"/>
              <a:t>Click to edit Master title style</a:t>
            </a:r>
            <a:endParaRPr lang="en-US" noProof="0"/>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3053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B4018F-DF70-4BC5-85A9-4EC40E9F4E88}"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E07E1-5754-40B1-B82D-82AD88A5396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21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B4018F-DF70-4BC5-85A9-4EC40E9F4E88}"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E07E1-5754-40B1-B82D-82AD88A5396D}" type="slidenum">
              <a:rPr lang="en-US" smtClean="0"/>
              <a:t>‹#›</a:t>
            </a:fld>
            <a:endParaRPr lang="en-US"/>
          </a:p>
        </p:txBody>
      </p:sp>
    </p:spTree>
    <p:extLst>
      <p:ext uri="{BB962C8B-B14F-4D97-AF65-F5344CB8AC3E}">
        <p14:creationId xmlns:p14="http://schemas.microsoft.com/office/powerpoint/2010/main" val="34841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B4018F-DF70-4BC5-85A9-4EC40E9F4E88}"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E07E1-5754-40B1-B82D-82AD88A5396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05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B4018F-DF70-4BC5-85A9-4EC40E9F4E88}"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E07E1-5754-40B1-B82D-82AD88A5396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04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4018F-DF70-4BC5-85A9-4EC40E9F4E88}"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E07E1-5754-40B1-B82D-82AD88A5396D}" type="slidenum">
              <a:rPr lang="en-US" smtClean="0"/>
              <a:t>‹#›</a:t>
            </a:fld>
            <a:endParaRPr lang="en-US"/>
          </a:p>
        </p:txBody>
      </p:sp>
    </p:spTree>
    <p:extLst>
      <p:ext uri="{BB962C8B-B14F-4D97-AF65-F5344CB8AC3E}">
        <p14:creationId xmlns:p14="http://schemas.microsoft.com/office/powerpoint/2010/main" val="2579948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AB4018F-DF70-4BC5-85A9-4EC40E9F4E88}"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E07E1-5754-40B1-B82D-82AD88A5396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54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AB4018F-DF70-4BC5-85A9-4EC40E9F4E88}"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BE07E1-5754-40B1-B82D-82AD88A5396D}" type="slidenum">
              <a:rPr lang="en-US" smtClean="0"/>
              <a:t>‹#›</a:t>
            </a:fld>
            <a:endParaRPr lang="en-US"/>
          </a:p>
        </p:txBody>
      </p:sp>
    </p:spTree>
    <p:extLst>
      <p:ext uri="{BB962C8B-B14F-4D97-AF65-F5344CB8AC3E}">
        <p14:creationId xmlns:p14="http://schemas.microsoft.com/office/powerpoint/2010/main" val="47221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B4018F-DF70-4BC5-85A9-4EC40E9F4E88}" type="datetimeFigureOut">
              <a:rPr lang="en-US" smtClean="0"/>
              <a:t>9/10/2024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E07E1-5754-40B1-B82D-82AD88A5396D}" type="slidenum">
              <a:rPr lang="en-US" smtClean="0"/>
              <a:t>‹#›</a:t>
            </a:fld>
            <a:endParaRPr lang="en-US"/>
          </a:p>
        </p:txBody>
      </p:sp>
    </p:spTree>
    <p:extLst>
      <p:ext uri="{BB962C8B-B14F-4D97-AF65-F5344CB8AC3E}">
        <p14:creationId xmlns:p14="http://schemas.microsoft.com/office/powerpoint/2010/main" val="176114203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12192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2500" t="1538" r="12500" b="-1538"/>
          <a:stretch/>
        </p:blipFill>
        <p:spPr>
          <a:xfrm>
            <a:off x="-1" y="6095254"/>
            <a:ext cx="12192001" cy="774727"/>
          </a:xfrm>
          <a:prstGeom prst="rect">
            <a:avLst/>
          </a:prstGeom>
        </p:spPr>
      </p:pic>
      <p:cxnSp>
        <p:nvCxnSpPr>
          <p:cNvPr id="13" name="Straight Connector 12"/>
          <p:cNvCxnSpPr/>
          <p:nvPr/>
        </p:nvCxnSpPr>
        <p:spPr>
          <a:xfrm>
            <a:off x="0" y="610112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924655" y="804521"/>
            <a:ext cx="8761791"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924655" y="2015734"/>
            <a:ext cx="8761791"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28723" y="330370"/>
            <a:ext cx="315772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EB2E924-6838-4B10-8A23-74EAED495B98}" type="datetimeFigureOut">
              <a:rPr lang="en-US" smtClean="0"/>
              <a:pPr/>
              <a:t>9/10/2024</a:t>
            </a:fld>
            <a:endParaRPr lang="en-US"/>
          </a:p>
        </p:txBody>
      </p:sp>
      <p:sp>
        <p:nvSpPr>
          <p:cNvPr id="5" name="Footer Placeholder 4"/>
          <p:cNvSpPr>
            <a:spLocks noGrp="1"/>
          </p:cNvSpPr>
          <p:nvPr>
            <p:ph type="ftr" sz="quarter" idx="3"/>
          </p:nvPr>
        </p:nvSpPr>
        <p:spPr>
          <a:xfrm>
            <a:off x="1924655" y="329309"/>
            <a:ext cx="537867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0300" y="798973"/>
            <a:ext cx="1060995" cy="503578"/>
          </a:xfrm>
          <a:prstGeom prst="rect">
            <a:avLst/>
          </a:prstGeom>
        </p:spPr>
        <p:txBody>
          <a:bodyPr vert="horz" lIns="91440" tIns="45720" rIns="91440" bIns="45720" rtlCol="0" anchor="t"/>
          <a:lstStyle>
            <a:lvl1pPr algn="r">
              <a:defRPr sz="2800">
                <a:solidFill>
                  <a:schemeClr val="accent1"/>
                </a:solidFill>
              </a:defRPr>
            </a:lvl1pPr>
          </a:lstStyle>
          <a:p>
            <a:fld id="{79F6E17C-6507-4E22-8A47-3D49453CD493}" type="slidenum">
              <a:rPr lang="en-US" smtClean="0"/>
              <a:pPr/>
              <a:t>‹#›</a:t>
            </a:fld>
            <a:endParaRPr lang="en-US"/>
          </a:p>
        </p:txBody>
      </p:sp>
    </p:spTree>
    <p:extLst>
      <p:ext uri="{BB962C8B-B14F-4D97-AF65-F5344CB8AC3E}">
        <p14:creationId xmlns:p14="http://schemas.microsoft.com/office/powerpoint/2010/main" val="1666164050"/>
      </p:ext>
    </p:extLst>
  </p:cSld>
  <p:clrMap bg1="lt1" tx1="dk1" bg2="lt2" tx2="dk2" accent1="accent1" accent2="accent2" accent3="accent3" accent4="accent4" accent5="accent5" accent6="accent6" hlink="hlink" folHlink="folHlink"/>
  <p:sldLayoutIdLst>
    <p:sldLayoutId id="2147483746" r:id="rId1"/>
    <p:sldLayoutId id="2147483748" r:id="rId2"/>
    <p:sldLayoutId id="2147483745" r:id="rId3"/>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76000">
              <a:schemeClr val="accent1"/>
            </a:gs>
          </a:gsLst>
          <a:path path="circle">
            <a:fillToRect l="100000" b="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GB" noProof="0"/>
              <a:t>Click to edit Master title style</a:t>
            </a:r>
            <a:endParaRPr lang="en-US"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228867586"/>
      </p:ext>
    </p:extLst>
  </p:cSld>
  <p:clrMap bg1="lt1" tx1="dk1" bg2="lt2" tx2="dk2" accent1="accent1" accent2="accent2" accent3="accent3" accent4="accent4" accent5="accent5" accent6="accent6" hlink="hlink" folHlink="folHlink"/>
  <p:sldLayoutIdLst>
    <p:sldLayoutId id="2147483907" r:id="rId1"/>
    <p:sldLayoutId id="2147483913" r:id="rId2"/>
  </p:sldLayoutIdLst>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Layout" Target="../slideLayouts/slideLayout2.xml"/><Relationship Id="rId7" Type="http://schemas.openxmlformats.org/officeDocument/2006/relationships/diagramColors" Target="../diagrams/colors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png"/><Relationship Id="rId9" Type="http://schemas.microsoft.com/office/2007/relationships/diagramDrawing" Target="../diagrams/drawing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oridastudentfinancialaidsg.org/SAPBFMAIN/SAPBFMAIN"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4.svg"/></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xml"/><Relationship Id="rId6" Type="http://schemas.openxmlformats.org/officeDocument/2006/relationships/hyperlink" Target="https://padlet.com/lopezsar/phuhs-college-and-career-center-scroll-right-for-more-info-ayot9wpbd3pggm8e" TargetMode="External"/><Relationship Id="rId5" Type="http://schemas.openxmlformats.org/officeDocument/2006/relationships/image" Target="../media/image38.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https://padlet.com/lopezsar/phuhs-college-and-career-center-scroll-right-for-more-info-ayot9wpbd3pggm8e" TargetMode="External"/><Relationship Id="rId4" Type="http://schemas.openxmlformats.org/officeDocument/2006/relationships/hyperlink" Target="https://padlet.com/madeja/university-student-padlet-wci6imj5weyvz2p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 shot of a row of graduates">
            <a:extLst>
              <a:ext uri="{FF2B5EF4-FFF2-40B4-BE49-F238E27FC236}">
                <a16:creationId xmlns:a16="http://schemas.microsoft.com/office/drawing/2014/main" id="{23831EAD-61C5-6067-67C5-6B336E4F2A49}"/>
              </a:ext>
            </a:extLst>
          </p:cNvPr>
          <p:cNvPicPr>
            <a:picLocks noChangeAspect="1"/>
          </p:cNvPicPr>
          <p:nvPr/>
        </p:nvPicPr>
        <p:blipFill rotWithShape="1">
          <a:blip r:embed="rId2">
            <a:alphaModFix amt="50000"/>
          </a:blip>
          <a:srcRect t="7054" b="8676"/>
          <a:stretch/>
        </p:blipFill>
        <p:spPr>
          <a:xfrm>
            <a:off x="20" y="10"/>
            <a:ext cx="12191980" cy="6857990"/>
          </a:xfrm>
          <a:prstGeom prst="rect">
            <a:avLst/>
          </a:prstGeom>
        </p:spPr>
      </p:pic>
      <p:sp>
        <p:nvSpPr>
          <p:cNvPr id="2" name="Title 1">
            <a:extLst>
              <a:ext uri="{FF2B5EF4-FFF2-40B4-BE49-F238E27FC236}">
                <a16:creationId xmlns:a16="http://schemas.microsoft.com/office/drawing/2014/main" id="{14F3289D-9F35-4DDD-AB7C-A93C3F66DE71}"/>
              </a:ext>
            </a:extLst>
          </p:cNvPr>
          <p:cNvSpPr>
            <a:spLocks noGrp="1"/>
          </p:cNvSpPr>
          <p:nvPr>
            <p:ph type="ctrTitle"/>
          </p:nvPr>
        </p:nvSpPr>
        <p:spPr>
          <a:xfrm>
            <a:off x="2692398" y="1871131"/>
            <a:ext cx="6815669" cy="1515533"/>
          </a:xfrm>
        </p:spPr>
        <p:txBody>
          <a:bodyPr>
            <a:normAutofit/>
          </a:bodyPr>
          <a:lstStyle/>
          <a:p>
            <a:r>
              <a:rPr lang="en-US" dirty="0">
                <a:solidFill>
                  <a:srgbClr val="FFFFFF"/>
                </a:solidFill>
              </a:rPr>
              <a:t>Class of 2026	</a:t>
            </a:r>
          </a:p>
        </p:txBody>
      </p:sp>
      <p:sp>
        <p:nvSpPr>
          <p:cNvPr id="3" name="Subtitle 2">
            <a:extLst>
              <a:ext uri="{FF2B5EF4-FFF2-40B4-BE49-F238E27FC236}">
                <a16:creationId xmlns:a16="http://schemas.microsoft.com/office/drawing/2014/main" id="{7C3F4785-6301-4BC6-839E-35781D365B00}"/>
              </a:ext>
            </a:extLst>
          </p:cNvPr>
          <p:cNvSpPr>
            <a:spLocks noGrp="1"/>
          </p:cNvSpPr>
          <p:nvPr>
            <p:ph type="subTitle" idx="1"/>
          </p:nvPr>
        </p:nvSpPr>
        <p:spPr>
          <a:xfrm>
            <a:off x="2692398" y="3657597"/>
            <a:ext cx="6815669" cy="1320802"/>
          </a:xfrm>
        </p:spPr>
        <p:txBody>
          <a:bodyPr>
            <a:normAutofit/>
          </a:bodyPr>
          <a:lstStyle/>
          <a:p>
            <a:r>
              <a:rPr lang="en-US">
                <a:solidFill>
                  <a:srgbClr val="FFFFFF"/>
                </a:solidFill>
              </a:rPr>
              <a:t>Junior Seminar</a:t>
            </a:r>
          </a:p>
        </p:txBody>
      </p:sp>
      <p:cxnSp>
        <p:nvCxnSpPr>
          <p:cNvPr id="11" name="Straight Connector 10">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885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158"/>
    </mc:Choice>
    <mc:Fallback xmlns="">
      <p:transition spd="slow" advTm="6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14BBF5B-AF0B-4CE1-9CBC-2357F390B426}"/>
              </a:ext>
            </a:extLst>
          </p:cNvPr>
          <p:cNvSpPr>
            <a:spLocks noGrp="1"/>
          </p:cNvSpPr>
          <p:nvPr>
            <p:ph type="title"/>
          </p:nvPr>
        </p:nvSpPr>
        <p:spPr>
          <a:xfrm>
            <a:off x="952108" y="954756"/>
            <a:ext cx="2730414" cy="4946003"/>
          </a:xfrm>
        </p:spPr>
        <p:txBody>
          <a:bodyPr>
            <a:normAutofit/>
          </a:bodyPr>
          <a:lstStyle/>
          <a:p>
            <a:r>
              <a:rPr lang="en-US">
                <a:solidFill>
                  <a:srgbClr val="FFFFFF"/>
                </a:solidFill>
              </a:rPr>
              <a:t>Need Help?</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ED4FF0-4C11-4E51-8F57-08828E0A14F2}"/>
              </a:ext>
            </a:extLst>
          </p:cNvPr>
          <p:cNvSpPr>
            <a:spLocks noGrp="1"/>
          </p:cNvSpPr>
          <p:nvPr>
            <p:ph idx="1"/>
          </p:nvPr>
        </p:nvSpPr>
        <p:spPr>
          <a:xfrm>
            <a:off x="5682141" y="456692"/>
            <a:ext cx="5953630" cy="6235700"/>
          </a:xfrm>
        </p:spPr>
        <p:txBody>
          <a:bodyPr anchor="ctr">
            <a:normAutofit fontScale="92500" lnSpcReduction="10000"/>
          </a:bodyPr>
          <a:lstStyle/>
          <a:p>
            <a:pPr marL="914400" lvl="2" indent="0">
              <a:lnSpc>
                <a:spcPct val="90000"/>
              </a:lnSpc>
              <a:buNone/>
            </a:pPr>
            <a:endParaRPr lang="en-US" dirty="0"/>
          </a:p>
          <a:p>
            <a:pPr>
              <a:lnSpc>
                <a:spcPct val="90000"/>
              </a:lnSpc>
            </a:pPr>
            <a:r>
              <a:rPr lang="en-US" sz="1800" dirty="0"/>
              <a:t>Math homework help Tuesdays 2:05-4:05 room 19-131 all math levels</a:t>
            </a:r>
            <a:endParaRPr lang="en-US" sz="1400" dirty="0"/>
          </a:p>
          <a:p>
            <a:pPr>
              <a:lnSpc>
                <a:spcPct val="90000"/>
              </a:lnSpc>
            </a:pPr>
            <a:r>
              <a:rPr lang="en-US" sz="1800" dirty="0"/>
              <a:t>Make appointment to stay after with your teacher other subjects	</a:t>
            </a:r>
          </a:p>
          <a:p>
            <a:pPr marL="0" indent="0">
              <a:lnSpc>
                <a:spcPct val="90000"/>
              </a:lnSpc>
              <a:buNone/>
            </a:pPr>
            <a:endParaRPr lang="en-US" sz="1800" dirty="0"/>
          </a:p>
          <a:p>
            <a:pPr>
              <a:lnSpc>
                <a:spcPct val="90000"/>
              </a:lnSpc>
            </a:pPr>
            <a:r>
              <a:rPr lang="en-US" sz="1800" dirty="0"/>
              <a:t>Homework helpline:  727 547 7223, staffed by teachers 5-8pm Mon-Thurs</a:t>
            </a:r>
          </a:p>
          <a:p>
            <a:pPr marL="0" indent="0">
              <a:lnSpc>
                <a:spcPct val="90000"/>
              </a:lnSpc>
              <a:buNone/>
            </a:pPr>
            <a:endParaRPr lang="en-US" sz="1800" dirty="0"/>
          </a:p>
          <a:p>
            <a:pPr>
              <a:lnSpc>
                <a:spcPct val="90000"/>
              </a:lnSpc>
            </a:pPr>
            <a:r>
              <a:rPr lang="en-US" sz="1800" dirty="0"/>
              <a:t>After school credit recovery ELP- core academic classes only (see counselor for registration)</a:t>
            </a:r>
          </a:p>
          <a:p>
            <a:pPr lvl="1">
              <a:lnSpc>
                <a:spcPct val="90000"/>
              </a:lnSpc>
            </a:pPr>
            <a:r>
              <a:rPr lang="en-US" sz="1800" dirty="0"/>
              <a:t>Mondays-Thursdays 2-4pm  19-207</a:t>
            </a:r>
          </a:p>
          <a:p>
            <a:pPr lvl="1">
              <a:lnSpc>
                <a:spcPct val="90000"/>
              </a:lnSpc>
            </a:pPr>
            <a:r>
              <a:rPr lang="en-US" sz="1800" dirty="0"/>
              <a:t>English-Mon &amp; Wed</a:t>
            </a:r>
          </a:p>
          <a:p>
            <a:pPr lvl="1">
              <a:lnSpc>
                <a:spcPct val="90000"/>
              </a:lnSpc>
            </a:pPr>
            <a:r>
              <a:rPr lang="en-US" sz="1800" dirty="0"/>
              <a:t>Math- Tues &amp; Thurs</a:t>
            </a:r>
          </a:p>
          <a:p>
            <a:pPr lvl="1">
              <a:lnSpc>
                <a:spcPct val="90000"/>
              </a:lnSpc>
            </a:pPr>
            <a:r>
              <a:rPr lang="en-US" sz="1800" dirty="0"/>
              <a:t>Science- Mon &amp; Wed</a:t>
            </a:r>
          </a:p>
          <a:p>
            <a:pPr lvl="1">
              <a:lnSpc>
                <a:spcPct val="90000"/>
              </a:lnSpc>
            </a:pPr>
            <a:r>
              <a:rPr lang="en-US" sz="1800" dirty="0"/>
              <a:t>Social Studies- Mon, Tues, Wed, Thurs</a:t>
            </a:r>
          </a:p>
          <a:p>
            <a:pPr lvl="1">
              <a:lnSpc>
                <a:spcPct val="90000"/>
              </a:lnSpc>
            </a:pPr>
            <a:r>
              <a:rPr lang="en-US" sz="1800" dirty="0"/>
              <a:t>You MUST attend if you failed any core classes to recover credit and get on track for graduation</a:t>
            </a:r>
          </a:p>
          <a:p>
            <a:pPr marL="0" indent="0">
              <a:lnSpc>
                <a:spcPct val="90000"/>
              </a:lnSpc>
              <a:buNone/>
            </a:pPr>
            <a:r>
              <a:rPr lang="en-US" sz="1800" dirty="0"/>
              <a:t>	</a:t>
            </a:r>
          </a:p>
          <a:p>
            <a:pPr marL="0" indent="0">
              <a:lnSpc>
                <a:spcPct val="90000"/>
              </a:lnSpc>
              <a:buNone/>
            </a:pPr>
            <a:r>
              <a:rPr lang="en-US" sz="1300" dirty="0"/>
              <a:t>	</a:t>
            </a:r>
          </a:p>
          <a:p>
            <a:pPr lvl="1">
              <a:lnSpc>
                <a:spcPct val="90000"/>
              </a:lnSpc>
            </a:pPr>
            <a:endParaRPr lang="en-US" sz="1300" dirty="0"/>
          </a:p>
          <a:p>
            <a:pPr>
              <a:lnSpc>
                <a:spcPct val="90000"/>
              </a:lnSpc>
            </a:pPr>
            <a:endParaRPr lang="en-US" sz="1300" dirty="0"/>
          </a:p>
        </p:txBody>
      </p:sp>
      <p:pic>
        <p:nvPicPr>
          <p:cNvPr id="5" name="Picture 4" descr="Child holding up hand">
            <a:extLst>
              <a:ext uri="{FF2B5EF4-FFF2-40B4-BE49-F238E27FC236}">
                <a16:creationId xmlns:a16="http://schemas.microsoft.com/office/drawing/2014/main" id="{6243BA9E-1E4A-BE97-5A49-305A53D13653}"/>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525368" y="469900"/>
            <a:ext cx="6597185" cy="5456674"/>
          </a:xfrm>
          <a:prstGeom prst="rect">
            <a:avLst/>
          </a:prstGeom>
        </p:spPr>
      </p:pic>
    </p:spTree>
    <p:extLst>
      <p:ext uri="{BB962C8B-B14F-4D97-AF65-F5344CB8AC3E}">
        <p14:creationId xmlns:p14="http://schemas.microsoft.com/office/powerpoint/2010/main" val="414525659"/>
      </p:ext>
    </p:extLst>
  </p:cSld>
  <p:clrMapOvr>
    <a:masterClrMapping/>
  </p:clrMapOvr>
  <mc:AlternateContent xmlns:mc="http://schemas.openxmlformats.org/markup-compatibility/2006" xmlns:p14="http://schemas.microsoft.com/office/powerpoint/2010/main">
    <mc:Choice Requires="p14">
      <p:transition spd="slow" p14:dur="2000" advTm="30379"/>
    </mc:Choice>
    <mc:Fallback xmlns="">
      <p:transition spd="slow" advTm="3037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7FAF-3D29-4DE0-A0BF-13A492334FC4}"/>
              </a:ext>
            </a:extLst>
          </p:cNvPr>
          <p:cNvSpPr>
            <a:spLocks noGrp="1"/>
          </p:cNvSpPr>
          <p:nvPr>
            <p:ph type="title"/>
          </p:nvPr>
        </p:nvSpPr>
        <p:spPr/>
        <p:txBody>
          <a:bodyPr/>
          <a:lstStyle/>
          <a:p>
            <a:r>
              <a:rPr lang="en-US" dirty="0"/>
              <a:t>Register to take SAT and/or ACT</a:t>
            </a:r>
          </a:p>
        </p:txBody>
      </p:sp>
      <p:graphicFrame>
        <p:nvGraphicFramePr>
          <p:cNvPr id="6" name="Content Placeholder 2">
            <a:extLst>
              <a:ext uri="{FF2B5EF4-FFF2-40B4-BE49-F238E27FC236}">
                <a16:creationId xmlns:a16="http://schemas.microsoft.com/office/drawing/2014/main" id="{1851FDFC-8FFE-15A6-E74E-4FA10D643BC4}"/>
              </a:ext>
            </a:extLst>
          </p:cNvPr>
          <p:cNvGraphicFramePr>
            <a:graphicFrameLocks noGrp="1"/>
          </p:cNvGraphicFramePr>
          <p:nvPr>
            <p:ph idx="1"/>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udio 3">
            <a:hlinkClick r:id="" action="ppaction://media"/>
            <a:extLst>
              <a:ext uri="{FF2B5EF4-FFF2-40B4-BE49-F238E27FC236}">
                <a16:creationId xmlns:a16="http://schemas.microsoft.com/office/drawing/2014/main" id="{16D5EB62-F571-43C8-8001-8392EE4463D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50761222"/>
      </p:ext>
    </p:extLst>
  </p:cSld>
  <p:clrMapOvr>
    <a:masterClrMapping/>
  </p:clrMapOvr>
  <mc:AlternateContent xmlns:mc="http://schemas.openxmlformats.org/markup-compatibility/2006" xmlns:p14="http://schemas.microsoft.com/office/powerpoint/2010/main">
    <mc:Choice Requires="p14">
      <p:transition spd="slow" p14:dur="2000" advTm="21530"/>
    </mc:Choice>
    <mc:Fallback xmlns="">
      <p:transition spd="slow" advTm="21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F658538-50E9-43B5-90B6-ECED53B88FEF}"/>
              </a:ext>
            </a:extLst>
          </p:cNvPr>
          <p:cNvSpPr>
            <a:spLocks noGrp="1"/>
          </p:cNvSpPr>
          <p:nvPr>
            <p:ph type="title"/>
          </p:nvPr>
        </p:nvSpPr>
        <p:spPr>
          <a:xfrm>
            <a:off x="1295402" y="982132"/>
            <a:ext cx="9601196" cy="1303867"/>
          </a:xfrm>
        </p:spPr>
        <p:txBody>
          <a:bodyPr>
            <a:normAutofit/>
          </a:bodyPr>
          <a:lstStyle/>
          <a:p>
            <a:r>
              <a:rPr lang="en-US">
                <a:solidFill>
                  <a:srgbClr val="262626"/>
                </a:solidFill>
              </a:rPr>
              <a:t>PSAT NMSQT</a:t>
            </a:r>
          </a:p>
        </p:txBody>
      </p:sp>
      <p:graphicFrame>
        <p:nvGraphicFramePr>
          <p:cNvPr id="5" name="Content Placeholder 2">
            <a:extLst>
              <a:ext uri="{FF2B5EF4-FFF2-40B4-BE49-F238E27FC236}">
                <a16:creationId xmlns:a16="http://schemas.microsoft.com/office/drawing/2014/main" id="{54F40FFA-78E8-2135-6269-233423346727}"/>
              </a:ext>
            </a:extLst>
          </p:cNvPr>
          <p:cNvGraphicFramePr>
            <a:graphicFrameLocks noGrp="1"/>
          </p:cNvGraphicFramePr>
          <p:nvPr>
            <p:ph idx="1"/>
            <p:extLst>
              <p:ext uri="{D42A27DB-BD31-4B8C-83A1-F6EECF244321}">
                <p14:modId xmlns:p14="http://schemas.microsoft.com/office/powerpoint/2010/main" val="3253235704"/>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71608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5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07FE6D3-7471-E900-A604-F9E9B0E125B2}"/>
              </a:ext>
            </a:extLst>
          </p:cNvPr>
          <p:cNvPicPr>
            <a:picLocks noChangeAspect="1"/>
          </p:cNvPicPr>
          <p:nvPr/>
        </p:nvPicPr>
        <p:blipFill>
          <a:blip r:embed="rId3"/>
          <a:stretch>
            <a:fillRect/>
          </a:stretch>
        </p:blipFill>
        <p:spPr>
          <a:xfrm>
            <a:off x="3567302" y="508675"/>
            <a:ext cx="4818536" cy="5840650"/>
          </a:xfrm>
          <a:prstGeom prst="rect">
            <a:avLst/>
          </a:prstGeom>
        </p:spPr>
      </p:pic>
      <p:sp>
        <p:nvSpPr>
          <p:cNvPr id="6" name="Rectangle 5">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F6C06F"/>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3163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7D2D6-5B90-46F7-98CB-B95919EE78AF}"/>
              </a:ext>
            </a:extLst>
          </p:cNvPr>
          <p:cNvSpPr>
            <a:spLocks noGrp="1"/>
          </p:cNvSpPr>
          <p:nvPr>
            <p:ph type="title"/>
          </p:nvPr>
        </p:nvSpPr>
        <p:spPr>
          <a:xfrm>
            <a:off x="1295402" y="982132"/>
            <a:ext cx="9601196" cy="1303867"/>
          </a:xfrm>
        </p:spPr>
        <p:txBody>
          <a:bodyPr>
            <a:normAutofit/>
          </a:bodyPr>
          <a:lstStyle/>
          <a:p>
            <a:r>
              <a:rPr lang="en-US">
                <a:solidFill>
                  <a:srgbClr val="262626"/>
                </a:solidFill>
              </a:rPr>
              <a:t>Bright Future Scholarship</a:t>
            </a:r>
          </a:p>
        </p:txBody>
      </p:sp>
      <p:sp>
        <p:nvSpPr>
          <p:cNvPr id="3" name="Content Placeholder 2">
            <a:extLst>
              <a:ext uri="{FF2B5EF4-FFF2-40B4-BE49-F238E27FC236}">
                <a16:creationId xmlns:a16="http://schemas.microsoft.com/office/drawing/2014/main" id="{197465BE-EB2D-457E-9DB6-7A3FD15E9AEC}"/>
              </a:ext>
            </a:extLst>
          </p:cNvPr>
          <p:cNvSpPr>
            <a:spLocks noGrp="1"/>
          </p:cNvSpPr>
          <p:nvPr>
            <p:ph idx="1"/>
          </p:nvPr>
        </p:nvSpPr>
        <p:spPr>
          <a:xfrm>
            <a:off x="1295402" y="2556932"/>
            <a:ext cx="6256866" cy="3318936"/>
          </a:xfrm>
        </p:spPr>
        <p:txBody>
          <a:bodyPr>
            <a:noAutofit/>
          </a:bodyPr>
          <a:lstStyle/>
          <a:p>
            <a:pPr>
              <a:lnSpc>
                <a:spcPct val="90000"/>
              </a:lnSpc>
            </a:pPr>
            <a:r>
              <a:rPr lang="en-US" sz="1600" dirty="0">
                <a:solidFill>
                  <a:srgbClr val="262626"/>
                </a:solidFill>
              </a:rPr>
              <a:t>3 levels</a:t>
            </a:r>
          </a:p>
          <a:p>
            <a:pPr>
              <a:lnSpc>
                <a:spcPct val="90000"/>
              </a:lnSpc>
            </a:pPr>
            <a:r>
              <a:rPr lang="en-US" sz="1600" dirty="0">
                <a:solidFill>
                  <a:srgbClr val="262626"/>
                </a:solidFill>
              </a:rPr>
              <a:t>All require:</a:t>
            </a:r>
          </a:p>
          <a:p>
            <a:pPr lvl="1">
              <a:lnSpc>
                <a:spcPct val="90000"/>
              </a:lnSpc>
            </a:pPr>
            <a:r>
              <a:rPr lang="en-US" sz="1600" dirty="0">
                <a:solidFill>
                  <a:srgbClr val="262626"/>
                </a:solidFill>
              </a:rPr>
              <a:t>Volunteer hours OR paid work hours (different amount for each)</a:t>
            </a:r>
          </a:p>
          <a:p>
            <a:pPr lvl="1">
              <a:lnSpc>
                <a:spcPct val="90000"/>
              </a:lnSpc>
            </a:pPr>
            <a:r>
              <a:rPr lang="en-US" sz="1600" dirty="0">
                <a:solidFill>
                  <a:srgbClr val="262626"/>
                </a:solidFill>
              </a:rPr>
              <a:t>4 credits English</a:t>
            </a:r>
          </a:p>
          <a:p>
            <a:pPr lvl="1">
              <a:lnSpc>
                <a:spcPct val="90000"/>
              </a:lnSpc>
            </a:pPr>
            <a:r>
              <a:rPr lang="en-US" sz="1600" dirty="0">
                <a:solidFill>
                  <a:srgbClr val="262626"/>
                </a:solidFill>
              </a:rPr>
              <a:t>4 credits Math (</a:t>
            </a:r>
            <a:r>
              <a:rPr lang="en-US" sz="1600" dirty="0" err="1">
                <a:solidFill>
                  <a:srgbClr val="262626"/>
                </a:solidFill>
              </a:rPr>
              <a:t>Alg</a:t>
            </a:r>
            <a:r>
              <a:rPr lang="en-US" sz="1600" dirty="0">
                <a:solidFill>
                  <a:srgbClr val="262626"/>
                </a:solidFill>
              </a:rPr>
              <a:t> 1 and higher)</a:t>
            </a:r>
          </a:p>
          <a:p>
            <a:pPr lvl="1">
              <a:lnSpc>
                <a:spcPct val="90000"/>
              </a:lnSpc>
            </a:pPr>
            <a:r>
              <a:rPr lang="en-US" sz="1600" dirty="0">
                <a:solidFill>
                  <a:srgbClr val="262626"/>
                </a:solidFill>
              </a:rPr>
              <a:t>3 credits Science</a:t>
            </a:r>
          </a:p>
          <a:p>
            <a:pPr lvl="1">
              <a:lnSpc>
                <a:spcPct val="90000"/>
              </a:lnSpc>
            </a:pPr>
            <a:r>
              <a:rPr lang="en-US" sz="1600" dirty="0">
                <a:solidFill>
                  <a:srgbClr val="262626"/>
                </a:solidFill>
              </a:rPr>
              <a:t>3 credits Social Studies</a:t>
            </a:r>
          </a:p>
          <a:p>
            <a:pPr lvl="1">
              <a:lnSpc>
                <a:spcPct val="90000"/>
              </a:lnSpc>
            </a:pPr>
            <a:r>
              <a:rPr lang="en-US" sz="1600" dirty="0">
                <a:solidFill>
                  <a:srgbClr val="262626"/>
                </a:solidFill>
              </a:rPr>
              <a:t>2 credits World Language (sequential, same language!)</a:t>
            </a:r>
          </a:p>
          <a:p>
            <a:pPr lvl="1">
              <a:lnSpc>
                <a:spcPct val="90000"/>
              </a:lnSpc>
            </a:pPr>
            <a:r>
              <a:rPr lang="en-US" sz="1600" dirty="0">
                <a:solidFill>
                  <a:srgbClr val="262626"/>
                </a:solidFill>
              </a:rPr>
              <a:t>SAT/ACT scores</a:t>
            </a:r>
          </a:p>
          <a:p>
            <a:pPr>
              <a:lnSpc>
                <a:spcPct val="90000"/>
              </a:lnSpc>
            </a:pPr>
            <a:r>
              <a:rPr lang="en-US" sz="1600" dirty="0">
                <a:solidFill>
                  <a:srgbClr val="262626"/>
                </a:solidFill>
                <a:hlinkClick r:id="rId3"/>
              </a:rPr>
              <a:t>https://www.floridastudentfinancialaidsg.org/SAPBFMAIN/SAPBFMAIN</a:t>
            </a:r>
            <a:r>
              <a:rPr lang="en-US" sz="1600" dirty="0">
                <a:solidFill>
                  <a:srgbClr val="262626"/>
                </a:solidFill>
              </a:rPr>
              <a:t> </a:t>
            </a:r>
          </a:p>
        </p:txBody>
      </p:sp>
      <p:pic>
        <p:nvPicPr>
          <p:cNvPr id="7" name="Graphic 6" descr="Diploma Roll">
            <a:extLst>
              <a:ext uri="{FF2B5EF4-FFF2-40B4-BE49-F238E27FC236}">
                <a16:creationId xmlns:a16="http://schemas.microsoft.com/office/drawing/2014/main" id="{4841BCB8-D537-AFF0-1BA3-BDCBF97BA1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4073495142"/>
      </p:ext>
    </p:extLst>
  </p:cSld>
  <p:clrMapOvr>
    <a:masterClrMapping/>
  </p:clrMapOvr>
  <mc:AlternateContent xmlns:mc="http://schemas.openxmlformats.org/markup-compatibility/2006" xmlns:p14="http://schemas.microsoft.com/office/powerpoint/2010/main">
    <mc:Choice Requires="p14">
      <p:transition spd="slow" p14:dur="2000" advTm="33152"/>
    </mc:Choice>
    <mc:Fallback xmlns="">
      <p:transition spd="slow" advTm="3315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5958-33A3-49F2-8865-138FE33FA5E4}"/>
              </a:ext>
            </a:extLst>
          </p:cNvPr>
          <p:cNvSpPr>
            <a:spLocks noGrp="1"/>
          </p:cNvSpPr>
          <p:nvPr>
            <p:ph type="title"/>
          </p:nvPr>
        </p:nvSpPr>
        <p:spPr/>
        <p:txBody>
          <a:bodyPr>
            <a:normAutofit fontScale="90000"/>
          </a:bodyPr>
          <a:lstStyle/>
          <a:p>
            <a:r>
              <a:rPr lang="en-US" dirty="0"/>
              <a:t>Florida Academic Scholar (FAS)</a:t>
            </a:r>
            <a:br>
              <a:rPr lang="en-US" dirty="0"/>
            </a:br>
            <a:endParaRPr lang="en-US" dirty="0"/>
          </a:p>
        </p:txBody>
      </p:sp>
      <p:sp>
        <p:nvSpPr>
          <p:cNvPr id="3" name="Content Placeholder 2">
            <a:extLst>
              <a:ext uri="{FF2B5EF4-FFF2-40B4-BE49-F238E27FC236}">
                <a16:creationId xmlns:a16="http://schemas.microsoft.com/office/drawing/2014/main" id="{A377B312-B011-4C40-AA99-86DB14BFD589}"/>
              </a:ext>
            </a:extLst>
          </p:cNvPr>
          <p:cNvSpPr>
            <a:spLocks noGrp="1"/>
          </p:cNvSpPr>
          <p:nvPr>
            <p:ph idx="1"/>
          </p:nvPr>
        </p:nvSpPr>
        <p:spPr/>
        <p:txBody>
          <a:bodyPr/>
          <a:lstStyle/>
          <a:p>
            <a:pPr lvl="1"/>
            <a:r>
              <a:rPr lang="en-US" sz="2000" dirty="0"/>
              <a:t>100 volunteer hours or 100 paid work hours or combination (100 total)</a:t>
            </a:r>
          </a:p>
          <a:p>
            <a:pPr lvl="1"/>
            <a:r>
              <a:rPr lang="en-US" sz="2000" dirty="0"/>
              <a:t>3.5 </a:t>
            </a:r>
            <a:r>
              <a:rPr lang="en-US" sz="2000" u="sng" dirty="0"/>
              <a:t>weighted</a:t>
            </a:r>
            <a:r>
              <a:rPr lang="en-US" sz="2000" dirty="0"/>
              <a:t> GPA, calculated from </a:t>
            </a:r>
            <a:r>
              <a:rPr lang="en-US" sz="2000" u="sng" dirty="0"/>
              <a:t>required coursework only</a:t>
            </a:r>
          </a:p>
          <a:p>
            <a:pPr lvl="2"/>
            <a:r>
              <a:rPr lang="en-US" sz="2000" dirty="0"/>
              <a:t>Electives are not factored into BF GPA</a:t>
            </a:r>
          </a:p>
          <a:p>
            <a:pPr lvl="1"/>
            <a:r>
              <a:rPr lang="en-US" sz="2000" dirty="0"/>
              <a:t>29 ACT composite score (includes Reading, English, Math, Science) OR</a:t>
            </a:r>
          </a:p>
          <a:p>
            <a:pPr lvl="1"/>
            <a:r>
              <a:rPr lang="en-US" sz="2000" dirty="0"/>
              <a:t>1330 SAT composite score </a:t>
            </a:r>
          </a:p>
          <a:p>
            <a:endParaRPr lang="en-US" dirty="0"/>
          </a:p>
        </p:txBody>
      </p:sp>
      <p:pic>
        <p:nvPicPr>
          <p:cNvPr id="4" name="Audio 3">
            <a:hlinkClick r:id="" action="ppaction://media"/>
            <a:extLst>
              <a:ext uri="{FF2B5EF4-FFF2-40B4-BE49-F238E27FC236}">
                <a16:creationId xmlns:a16="http://schemas.microsoft.com/office/drawing/2014/main" id="{93B20EB4-629F-4682-B0A0-C743DE54E5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039062"/>
      </p:ext>
    </p:extLst>
  </p:cSld>
  <p:clrMapOvr>
    <a:masterClrMapping/>
  </p:clrMapOvr>
  <mc:AlternateContent xmlns:mc="http://schemas.openxmlformats.org/markup-compatibility/2006" xmlns:p14="http://schemas.microsoft.com/office/powerpoint/2010/main">
    <mc:Choice Requires="p14">
      <p:transition spd="slow" p14:dur="2000" advTm="30697"/>
    </mc:Choice>
    <mc:Fallback xmlns="">
      <p:transition spd="slow" advTm="30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7E5A-78A0-4594-BBFF-6CC0B089C6AE}"/>
              </a:ext>
            </a:extLst>
          </p:cNvPr>
          <p:cNvSpPr>
            <a:spLocks noGrp="1"/>
          </p:cNvSpPr>
          <p:nvPr>
            <p:ph type="title"/>
          </p:nvPr>
        </p:nvSpPr>
        <p:spPr/>
        <p:txBody>
          <a:bodyPr>
            <a:normAutofit fontScale="90000"/>
          </a:bodyPr>
          <a:lstStyle/>
          <a:p>
            <a:r>
              <a:rPr lang="en-US" dirty="0"/>
              <a:t>Florida Medallion Scholar (FMS)</a:t>
            </a:r>
            <a:br>
              <a:rPr lang="en-US" dirty="0"/>
            </a:br>
            <a:endParaRPr lang="en-US" dirty="0"/>
          </a:p>
        </p:txBody>
      </p:sp>
      <p:sp>
        <p:nvSpPr>
          <p:cNvPr id="3" name="Content Placeholder 2">
            <a:extLst>
              <a:ext uri="{FF2B5EF4-FFF2-40B4-BE49-F238E27FC236}">
                <a16:creationId xmlns:a16="http://schemas.microsoft.com/office/drawing/2014/main" id="{E7A8F953-5E27-4629-AF92-722B58994F95}"/>
              </a:ext>
            </a:extLst>
          </p:cNvPr>
          <p:cNvSpPr>
            <a:spLocks noGrp="1"/>
          </p:cNvSpPr>
          <p:nvPr>
            <p:ph idx="1"/>
          </p:nvPr>
        </p:nvSpPr>
        <p:spPr/>
        <p:txBody>
          <a:bodyPr/>
          <a:lstStyle/>
          <a:p>
            <a:pPr lvl="1"/>
            <a:r>
              <a:rPr lang="en-US" sz="2000" dirty="0"/>
              <a:t>75 volunteer hours or 100 paid work hours</a:t>
            </a:r>
            <a:r>
              <a:rPr lang="en-US" dirty="0"/>
              <a:t> or combination (100 total)</a:t>
            </a:r>
            <a:endParaRPr lang="en-US" sz="2000" dirty="0"/>
          </a:p>
          <a:p>
            <a:pPr lvl="1"/>
            <a:r>
              <a:rPr lang="en-US" sz="2000" dirty="0"/>
              <a:t>3.0 </a:t>
            </a:r>
            <a:r>
              <a:rPr lang="en-US" sz="2000" u="sng" dirty="0"/>
              <a:t>weighted</a:t>
            </a:r>
            <a:r>
              <a:rPr lang="en-US" sz="2000" dirty="0"/>
              <a:t> GPA, </a:t>
            </a:r>
            <a:r>
              <a:rPr lang="en-US" sz="2000" u="sng" dirty="0"/>
              <a:t>calculated from required coursework only</a:t>
            </a:r>
            <a:endParaRPr lang="en-US" sz="2000" dirty="0"/>
          </a:p>
          <a:p>
            <a:pPr lvl="2"/>
            <a:r>
              <a:rPr lang="en-US" sz="2000" dirty="0"/>
              <a:t>Electives are not factored into BF GPA</a:t>
            </a:r>
            <a:endParaRPr lang="en-US" sz="2000" u="sng" dirty="0"/>
          </a:p>
          <a:p>
            <a:pPr lvl="1"/>
            <a:r>
              <a:rPr lang="en-US" sz="2000" dirty="0"/>
              <a:t>24 ACT composite score (includes English, Reading, Math, Science)  OR</a:t>
            </a:r>
          </a:p>
          <a:p>
            <a:pPr lvl="1"/>
            <a:r>
              <a:rPr lang="en-US" dirty="0"/>
              <a:t>1190</a:t>
            </a:r>
            <a:r>
              <a:rPr lang="en-US" sz="2000" dirty="0"/>
              <a:t> SAT composite score </a:t>
            </a:r>
          </a:p>
          <a:p>
            <a:endParaRPr lang="en-US" dirty="0"/>
          </a:p>
        </p:txBody>
      </p:sp>
      <p:pic>
        <p:nvPicPr>
          <p:cNvPr id="4" name="Audio 3">
            <a:hlinkClick r:id="" action="ppaction://media"/>
            <a:extLst>
              <a:ext uri="{FF2B5EF4-FFF2-40B4-BE49-F238E27FC236}">
                <a16:creationId xmlns:a16="http://schemas.microsoft.com/office/drawing/2014/main" id="{AD59BA23-DEA6-4214-B060-2588FBD229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56253437"/>
      </p:ext>
    </p:extLst>
  </p:cSld>
  <p:clrMapOvr>
    <a:masterClrMapping/>
  </p:clrMapOvr>
  <mc:AlternateContent xmlns:mc="http://schemas.openxmlformats.org/markup-compatibility/2006" xmlns:p14="http://schemas.microsoft.com/office/powerpoint/2010/main">
    <mc:Choice Requires="p14">
      <p:transition spd="slow" p14:dur="2000" advTm="22719"/>
    </mc:Choice>
    <mc:Fallback xmlns="">
      <p:transition spd="slow" advTm="22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BF2B-C209-4ED6-847A-B521B25EA2E6}"/>
              </a:ext>
            </a:extLst>
          </p:cNvPr>
          <p:cNvSpPr>
            <a:spLocks noGrp="1"/>
          </p:cNvSpPr>
          <p:nvPr>
            <p:ph type="title"/>
          </p:nvPr>
        </p:nvSpPr>
        <p:spPr/>
        <p:txBody>
          <a:bodyPr>
            <a:normAutofit fontScale="90000"/>
          </a:bodyPr>
          <a:lstStyle/>
          <a:p>
            <a:r>
              <a:rPr lang="en-US" dirty="0"/>
              <a:t>Gold Seal Vocational Scholar (GSV)</a:t>
            </a:r>
            <a:br>
              <a:rPr lang="en-US" dirty="0"/>
            </a:br>
            <a:endParaRPr lang="en-US" dirty="0"/>
          </a:p>
        </p:txBody>
      </p:sp>
      <p:sp>
        <p:nvSpPr>
          <p:cNvPr id="3" name="Content Placeholder 2">
            <a:extLst>
              <a:ext uri="{FF2B5EF4-FFF2-40B4-BE49-F238E27FC236}">
                <a16:creationId xmlns:a16="http://schemas.microsoft.com/office/drawing/2014/main" id="{156D26D5-5B15-4108-B67D-7301AC8EC6CF}"/>
              </a:ext>
            </a:extLst>
          </p:cNvPr>
          <p:cNvSpPr>
            <a:spLocks noGrp="1"/>
          </p:cNvSpPr>
          <p:nvPr>
            <p:ph idx="1"/>
          </p:nvPr>
        </p:nvSpPr>
        <p:spPr/>
        <p:txBody>
          <a:bodyPr>
            <a:normAutofit fontScale="85000" lnSpcReduction="20000"/>
          </a:bodyPr>
          <a:lstStyle/>
          <a:p>
            <a:pPr marL="0" indent="0">
              <a:buNone/>
            </a:pPr>
            <a:r>
              <a:rPr lang="en-US" b="1" dirty="0"/>
              <a:t>Gold Seal Vocational Scholar (GSV)</a:t>
            </a:r>
          </a:p>
          <a:p>
            <a:pPr lvl="1"/>
            <a:r>
              <a:rPr lang="en-US" sz="2000" dirty="0"/>
              <a:t>3.0 </a:t>
            </a:r>
            <a:r>
              <a:rPr lang="en-US" sz="2000" u="sng" dirty="0"/>
              <a:t>weighted</a:t>
            </a:r>
            <a:r>
              <a:rPr lang="en-US" sz="2000" dirty="0"/>
              <a:t> GPA</a:t>
            </a:r>
          </a:p>
          <a:p>
            <a:pPr lvl="1"/>
            <a:r>
              <a:rPr lang="en-US" sz="2000" dirty="0"/>
              <a:t>Take at least </a:t>
            </a:r>
            <a:r>
              <a:rPr lang="en-US" sz="2000" b="1" dirty="0"/>
              <a:t>3 full credits </a:t>
            </a:r>
            <a:r>
              <a:rPr lang="en-US" sz="2000" dirty="0"/>
              <a:t>in a single Career and Technical Education program</a:t>
            </a:r>
          </a:p>
          <a:p>
            <a:pPr lvl="1"/>
            <a:r>
              <a:rPr lang="en-US" sz="2000" dirty="0"/>
              <a:t>Achieve the required minimum </a:t>
            </a:r>
            <a:r>
              <a:rPr lang="en-US" sz="2000" b="1" dirty="0"/>
              <a:t>3.5 unweighted GPA </a:t>
            </a:r>
            <a:r>
              <a:rPr lang="en-US" sz="2000" dirty="0"/>
              <a:t>in the career education courses</a:t>
            </a:r>
          </a:p>
          <a:p>
            <a:pPr lvl="1"/>
            <a:r>
              <a:rPr lang="en-US" sz="2000" dirty="0"/>
              <a:t>30 volunteer hours or 100 paid work hours</a:t>
            </a:r>
          </a:p>
          <a:p>
            <a:pPr lvl="1"/>
            <a:r>
              <a:rPr lang="en-US" sz="2000" dirty="0"/>
              <a:t>Achieve the required minimum score on the ACT, SAT, or PERT</a:t>
            </a:r>
          </a:p>
          <a:p>
            <a:pPr lvl="2"/>
            <a:r>
              <a:rPr lang="en-US" sz="2000" dirty="0"/>
              <a:t>ACT- 17 English, 19 Reading, 19 Math</a:t>
            </a:r>
          </a:p>
          <a:p>
            <a:pPr lvl="2"/>
            <a:r>
              <a:rPr lang="en-US" sz="2000" dirty="0"/>
              <a:t>SAT-24 Reading, 24 Math, Writing and Language 25</a:t>
            </a:r>
          </a:p>
          <a:p>
            <a:pPr lvl="2"/>
            <a:r>
              <a:rPr lang="en-US" sz="2000" dirty="0"/>
              <a:t>PERT-106 Reading, 103 Writing, 114 Math</a:t>
            </a:r>
          </a:p>
          <a:p>
            <a:endParaRPr lang="en-US" dirty="0"/>
          </a:p>
        </p:txBody>
      </p:sp>
    </p:spTree>
    <p:extLst>
      <p:ext uri="{BB962C8B-B14F-4D97-AF65-F5344CB8AC3E}">
        <p14:creationId xmlns:p14="http://schemas.microsoft.com/office/powerpoint/2010/main" val="4156136481"/>
      </p:ext>
    </p:extLst>
  </p:cSld>
  <p:clrMapOvr>
    <a:masterClrMapping/>
  </p:clrMapOvr>
  <mc:AlternateContent xmlns:mc="http://schemas.openxmlformats.org/markup-compatibility/2006" xmlns:p14="http://schemas.microsoft.com/office/powerpoint/2010/main">
    <mc:Choice Requires="p14">
      <p:transition spd="slow" p14:dur="2000" advTm="31380"/>
    </mc:Choice>
    <mc:Fallback xmlns="">
      <p:transition spd="slow" advTm="3138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E5C9-4B7E-4506-AADE-5C4EAFD68F16}"/>
              </a:ext>
            </a:extLst>
          </p:cNvPr>
          <p:cNvSpPr>
            <a:spLocks noGrp="1"/>
          </p:cNvSpPr>
          <p:nvPr>
            <p:ph type="title"/>
          </p:nvPr>
        </p:nvSpPr>
        <p:spPr/>
        <p:txBody>
          <a:bodyPr/>
          <a:lstStyle/>
          <a:p>
            <a:r>
              <a:rPr lang="en-US" dirty="0"/>
              <a:t>Gold Seal CAPE Scholar</a:t>
            </a:r>
          </a:p>
        </p:txBody>
      </p:sp>
      <p:sp>
        <p:nvSpPr>
          <p:cNvPr id="3" name="Content Placeholder 2">
            <a:extLst>
              <a:ext uri="{FF2B5EF4-FFF2-40B4-BE49-F238E27FC236}">
                <a16:creationId xmlns:a16="http://schemas.microsoft.com/office/drawing/2014/main" id="{FF4A4162-F0D0-4E7A-8BF9-374AEA70562E}"/>
              </a:ext>
            </a:extLst>
          </p:cNvPr>
          <p:cNvSpPr>
            <a:spLocks noGrp="1"/>
          </p:cNvSpPr>
          <p:nvPr>
            <p:ph idx="1"/>
          </p:nvPr>
        </p:nvSpPr>
        <p:spPr/>
        <p:txBody>
          <a:bodyPr>
            <a:normAutofit fontScale="70000" lnSpcReduction="20000"/>
          </a:bodyPr>
          <a:lstStyle/>
          <a:p>
            <a:pPr marL="0" indent="0">
              <a:lnSpc>
                <a:spcPct val="110000"/>
              </a:lnSpc>
              <a:buNone/>
            </a:pPr>
            <a:r>
              <a:rPr lang="en-US" sz="2400" b="1" dirty="0"/>
              <a:t>Gold Seal Cape Scholar (GSC)</a:t>
            </a:r>
          </a:p>
          <a:p>
            <a:pPr>
              <a:lnSpc>
                <a:spcPct val="110000"/>
              </a:lnSpc>
            </a:pPr>
            <a:r>
              <a:rPr lang="en-US" sz="2400" dirty="0"/>
              <a:t>30 volunteer hours or 100 paid work hours</a:t>
            </a:r>
          </a:p>
          <a:p>
            <a:pPr>
              <a:lnSpc>
                <a:spcPct val="110000"/>
              </a:lnSpc>
            </a:pPr>
            <a:r>
              <a:rPr lang="en-US" sz="2400" dirty="0"/>
              <a:t>Earn minimum of 5 postsecondary credit hours through CAPE industry certifications that articulate for college credit</a:t>
            </a:r>
          </a:p>
          <a:p>
            <a:pPr marL="0" indent="0">
              <a:lnSpc>
                <a:spcPct val="110000"/>
              </a:lnSpc>
              <a:buNone/>
            </a:pPr>
            <a:r>
              <a:rPr lang="en-US" sz="2400" b="1" dirty="0"/>
              <a:t>Restrictions</a:t>
            </a:r>
          </a:p>
          <a:p>
            <a:pPr>
              <a:lnSpc>
                <a:spcPct val="110000"/>
              </a:lnSpc>
            </a:pPr>
            <a:r>
              <a:rPr lang="en-US" sz="2400" dirty="0"/>
              <a:t>Until a student has earned an eligible associate degree, GSC scholarships may only be used at postsecondary institutions that offer an applied technology diploma, technical degree education program (associate in applied science or associate in science), or a career certificate program. </a:t>
            </a:r>
          </a:p>
          <a:p>
            <a:pPr>
              <a:lnSpc>
                <a:spcPct val="110000"/>
              </a:lnSpc>
            </a:pPr>
            <a:r>
              <a:rPr lang="en-US" sz="2400" dirty="0"/>
              <a:t>Upon completion of an eligible associate degree program, a GSC Scholar may also receive an award for a maximum of 60 credit hours toward an eligible baccalaureate degree</a:t>
            </a:r>
          </a:p>
        </p:txBody>
      </p:sp>
    </p:spTree>
    <p:extLst>
      <p:ext uri="{BB962C8B-B14F-4D97-AF65-F5344CB8AC3E}">
        <p14:creationId xmlns:p14="http://schemas.microsoft.com/office/powerpoint/2010/main" val="212357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B2B9EB7-5E84-4718-A1E1-6FD3B37A1DB4}"/>
              </a:ext>
            </a:extLst>
          </p:cNvPr>
          <p:cNvSpPr>
            <a:spLocks noGrp="1"/>
          </p:cNvSpPr>
          <p:nvPr>
            <p:ph type="title"/>
          </p:nvPr>
        </p:nvSpPr>
        <p:spPr>
          <a:xfrm>
            <a:off x="1055599" y="1055077"/>
            <a:ext cx="2532909" cy="4794578"/>
          </a:xfrm>
        </p:spPr>
        <p:txBody>
          <a:bodyPr>
            <a:normAutofit/>
          </a:bodyPr>
          <a:lstStyle/>
          <a:p>
            <a:r>
              <a:rPr lang="en-US" sz="4100">
                <a:solidFill>
                  <a:srgbClr val="262626"/>
                </a:solidFill>
              </a:rPr>
              <a:t>Dual Enrollment at SPC</a:t>
            </a:r>
          </a:p>
        </p:txBody>
      </p:sp>
      <p:sp useBgFill="1">
        <p:nvSpPr>
          <p:cNvPr id="18" name="Rectangle 17">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5340113C-07BB-4B52-95F2-C081E6B638E3}"/>
              </a:ext>
            </a:extLst>
          </p:cNvPr>
          <p:cNvGraphicFramePr>
            <a:graphicFrameLocks noGrp="1"/>
          </p:cNvGraphicFramePr>
          <p:nvPr>
            <p:ph idx="1"/>
            <p:extLst>
              <p:ext uri="{D42A27DB-BD31-4B8C-83A1-F6EECF244321}">
                <p14:modId xmlns:p14="http://schemas.microsoft.com/office/powerpoint/2010/main" val="20125600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D9E6661-F0B2-9363-222C-26B41D9318E3}"/>
              </a:ext>
            </a:extLst>
          </p:cNvPr>
          <p:cNvPicPr>
            <a:picLocks noChangeAspect="1"/>
          </p:cNvPicPr>
          <p:nvPr/>
        </p:nvPicPr>
        <p:blipFill>
          <a:blip r:embed="rId8"/>
          <a:stretch>
            <a:fillRect/>
          </a:stretch>
        </p:blipFill>
        <p:spPr>
          <a:xfrm>
            <a:off x="854479" y="1055077"/>
            <a:ext cx="3086531" cy="866896"/>
          </a:xfrm>
          <a:prstGeom prst="rect">
            <a:avLst/>
          </a:prstGeom>
        </p:spPr>
      </p:pic>
    </p:spTree>
    <p:extLst>
      <p:ext uri="{BB962C8B-B14F-4D97-AF65-F5344CB8AC3E}">
        <p14:creationId xmlns:p14="http://schemas.microsoft.com/office/powerpoint/2010/main" val="1451745676"/>
      </p:ext>
    </p:extLst>
  </p:cSld>
  <p:clrMapOvr>
    <a:masterClrMapping/>
  </p:clrMapOvr>
  <mc:AlternateContent xmlns:mc="http://schemas.openxmlformats.org/markup-compatibility/2006" xmlns:p14="http://schemas.microsoft.com/office/powerpoint/2010/main">
    <mc:Choice Requires="p14">
      <p:transition spd="slow" p14:dur="2000" advTm="38200"/>
    </mc:Choice>
    <mc:Fallback xmlns="">
      <p:transition spd="slow" advTm="382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BB4BDD-833F-4FD5-8C9F-731724BB84E7}"/>
              </a:ext>
            </a:extLst>
          </p:cNvPr>
          <p:cNvSpPr>
            <a:spLocks noGrp="1"/>
          </p:cNvSpPr>
          <p:nvPr>
            <p:ph type="title"/>
          </p:nvPr>
        </p:nvSpPr>
        <p:spPr>
          <a:xfrm>
            <a:off x="1055599" y="1055077"/>
            <a:ext cx="2532909" cy="4794578"/>
          </a:xfrm>
        </p:spPr>
        <p:txBody>
          <a:bodyPr>
            <a:normAutofit/>
          </a:bodyPr>
          <a:lstStyle/>
          <a:p>
            <a:r>
              <a:rPr lang="en-US" sz="4100">
                <a:solidFill>
                  <a:srgbClr val="262626"/>
                </a:solidFill>
              </a:rPr>
              <a:t>Meet your Counselors</a:t>
            </a:r>
          </a:p>
        </p:txBody>
      </p:sp>
      <p:sp useBgFill="1">
        <p:nvSpPr>
          <p:cNvPr id="21" name="Rectangle 20">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C4FA956-717E-4AE3-E8B6-4027E8E184F8}"/>
              </a:ext>
            </a:extLst>
          </p:cNvPr>
          <p:cNvGraphicFramePr>
            <a:graphicFrameLocks noGrp="1"/>
          </p:cNvGraphicFramePr>
          <p:nvPr>
            <p:ph idx="1"/>
            <p:extLst>
              <p:ext uri="{D42A27DB-BD31-4B8C-83A1-F6EECF244321}">
                <p14:modId xmlns:p14="http://schemas.microsoft.com/office/powerpoint/2010/main" val="4290490122"/>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682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8125" y="360495"/>
            <a:ext cx="9601196" cy="1303867"/>
          </a:xfrm>
        </p:spPr>
        <p:txBody>
          <a:bodyPr>
            <a:normAutofit/>
          </a:bodyPr>
          <a:lstStyle/>
          <a:p>
            <a:r>
              <a:rPr lang="en-US" dirty="0">
                <a:solidFill>
                  <a:srgbClr val="262626"/>
                </a:solidFill>
              </a:rPr>
              <a:t>Early Admission-12</a:t>
            </a:r>
            <a:r>
              <a:rPr lang="en-US" baseline="30000" dirty="0">
                <a:solidFill>
                  <a:srgbClr val="262626"/>
                </a:solidFill>
              </a:rPr>
              <a:t>th</a:t>
            </a:r>
            <a:r>
              <a:rPr lang="en-US" dirty="0">
                <a:solidFill>
                  <a:srgbClr val="262626"/>
                </a:solidFill>
              </a:rPr>
              <a:t> grade at SPC</a:t>
            </a:r>
          </a:p>
        </p:txBody>
      </p:sp>
      <p:graphicFrame>
        <p:nvGraphicFramePr>
          <p:cNvPr id="5" name="Content Placeholder 2">
            <a:extLst>
              <a:ext uri="{FF2B5EF4-FFF2-40B4-BE49-F238E27FC236}">
                <a16:creationId xmlns:a16="http://schemas.microsoft.com/office/drawing/2014/main" id="{FA03A1B5-68E7-5B97-538B-7E0136C21E77}"/>
              </a:ext>
            </a:extLst>
          </p:cNvPr>
          <p:cNvGraphicFramePr>
            <a:graphicFrameLocks noGrp="1"/>
          </p:cNvGraphicFramePr>
          <p:nvPr>
            <p:ph idx="1"/>
            <p:extLst>
              <p:ext uri="{D42A27DB-BD31-4B8C-83A1-F6EECF244321}">
                <p14:modId xmlns:p14="http://schemas.microsoft.com/office/powerpoint/2010/main" val="1373592912"/>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9B89756-B0B6-EB2E-79E2-6EB07DB87094}"/>
              </a:ext>
            </a:extLst>
          </p:cNvPr>
          <p:cNvPicPr>
            <a:picLocks noChangeAspect="1"/>
          </p:cNvPicPr>
          <p:nvPr/>
        </p:nvPicPr>
        <p:blipFill>
          <a:blip r:embed="rId8"/>
          <a:stretch>
            <a:fillRect/>
          </a:stretch>
        </p:blipFill>
        <p:spPr>
          <a:xfrm>
            <a:off x="4609890" y="1553618"/>
            <a:ext cx="2972215" cy="876422"/>
          </a:xfrm>
          <a:prstGeom prst="rect">
            <a:avLst/>
          </a:prstGeom>
        </p:spPr>
      </p:pic>
    </p:spTree>
    <p:extLst>
      <p:ext uri="{BB962C8B-B14F-4D97-AF65-F5344CB8AC3E}">
        <p14:creationId xmlns:p14="http://schemas.microsoft.com/office/powerpoint/2010/main" val="102113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01136-0787-4EC2-BF0D-F4AF70EC064B}"/>
              </a:ext>
            </a:extLst>
          </p:cNvPr>
          <p:cNvSpPr>
            <a:spLocks noGrp="1"/>
          </p:cNvSpPr>
          <p:nvPr>
            <p:ph idx="1"/>
          </p:nvPr>
        </p:nvSpPr>
        <p:spPr>
          <a:xfrm>
            <a:off x="1295402" y="2556932"/>
            <a:ext cx="6256866" cy="3318936"/>
          </a:xfrm>
        </p:spPr>
        <p:txBody>
          <a:bodyPr>
            <a:normAutofit/>
          </a:bodyPr>
          <a:lstStyle/>
          <a:p>
            <a:pPr marL="0" indent="0">
              <a:lnSpc>
                <a:spcPct val="90000"/>
              </a:lnSpc>
              <a:buNone/>
            </a:pPr>
            <a:r>
              <a:rPr lang="en-US" sz="1100" b="0" i="0" dirty="0">
                <a:solidFill>
                  <a:srgbClr val="262626"/>
                </a:solidFill>
                <a:effectLst/>
                <a:latin typeface="Open Sans" panose="020B0606030504020204" pitchFamily="34" charset="0"/>
              </a:rPr>
              <a:t>High school students attending Pinellas Technical College (PTC) have the opportunity to be dual enrolled in post-secondary courses tuition free! These courses give students credits toward a high school diploma and a career technical certificate. </a:t>
            </a:r>
          </a:p>
          <a:p>
            <a:pPr marL="0" indent="0">
              <a:lnSpc>
                <a:spcPct val="90000"/>
              </a:lnSpc>
              <a:buNone/>
            </a:pPr>
            <a:r>
              <a:rPr lang="en-US" sz="1100" b="1" i="0" dirty="0">
                <a:solidFill>
                  <a:srgbClr val="262626"/>
                </a:solidFill>
                <a:effectLst/>
                <a:latin typeface="Open Sans" panose="020B0606030504020204" pitchFamily="34" charset="0"/>
              </a:rPr>
              <a:t>Requirements</a:t>
            </a:r>
            <a:r>
              <a:rPr lang="en-US" sz="1100" b="0" i="0" dirty="0">
                <a:solidFill>
                  <a:srgbClr val="262626"/>
                </a:solidFill>
                <a:effectLst/>
                <a:latin typeface="Open Sans" panose="020B0606030504020204" pitchFamily="34" charset="0"/>
              </a:rPr>
              <a:t>:</a:t>
            </a:r>
          </a:p>
          <a:p>
            <a:pPr>
              <a:lnSpc>
                <a:spcPct val="90000"/>
              </a:lnSpc>
              <a:buFont typeface="Arial" panose="020B0604020202020204" pitchFamily="34" charset="0"/>
              <a:buChar char="•"/>
            </a:pPr>
            <a:r>
              <a:rPr lang="en-US" sz="1100" b="0" i="0" dirty="0">
                <a:solidFill>
                  <a:srgbClr val="262626"/>
                </a:solidFill>
                <a:effectLst/>
                <a:latin typeface="Open Sans" panose="020B0606030504020204" pitchFamily="34" charset="0"/>
              </a:rPr>
              <a:t>Be at least 16 years old and entering their junior or senior year in high school</a:t>
            </a:r>
          </a:p>
          <a:p>
            <a:pPr>
              <a:lnSpc>
                <a:spcPct val="90000"/>
              </a:lnSpc>
              <a:buFont typeface="Arial" panose="020B0604020202020204" pitchFamily="34" charset="0"/>
              <a:buChar char="•"/>
            </a:pPr>
            <a:r>
              <a:rPr lang="en-US" sz="1100" b="0" i="0" dirty="0">
                <a:solidFill>
                  <a:srgbClr val="262626"/>
                </a:solidFill>
                <a:effectLst/>
                <a:latin typeface="Open Sans" panose="020B0606030504020204" pitchFamily="34" charset="0"/>
              </a:rPr>
              <a:t>Have a minimum cumulative unweighted GPA of 2.0, or 2.5 GPA for medical-related programs</a:t>
            </a:r>
          </a:p>
          <a:p>
            <a:pPr>
              <a:lnSpc>
                <a:spcPct val="90000"/>
              </a:lnSpc>
              <a:buFont typeface="Arial" panose="020B0604020202020204" pitchFamily="34" charset="0"/>
              <a:buChar char="•"/>
            </a:pPr>
            <a:r>
              <a:rPr lang="en-US" sz="1100" b="0" i="0" dirty="0">
                <a:solidFill>
                  <a:srgbClr val="262626"/>
                </a:solidFill>
                <a:effectLst/>
                <a:latin typeface="Open Sans" panose="020B0606030504020204" pitchFamily="34" charset="0"/>
              </a:rPr>
              <a:t>Show responsibility through high school attendance and behavior. </a:t>
            </a:r>
          </a:p>
          <a:p>
            <a:pPr>
              <a:lnSpc>
                <a:spcPct val="90000"/>
              </a:lnSpc>
              <a:buFont typeface="Arial" panose="020B0604020202020204" pitchFamily="34" charset="0"/>
              <a:buChar char="•"/>
            </a:pPr>
            <a:r>
              <a:rPr lang="en-US" sz="1100" b="0" i="0" dirty="0">
                <a:solidFill>
                  <a:srgbClr val="262626"/>
                </a:solidFill>
                <a:effectLst/>
                <a:latin typeface="Open Sans" panose="020B0606030504020204" pitchFamily="34" charset="0"/>
              </a:rPr>
              <a:t>Obtain a Dual Enrollment Application from their high school counselor.</a:t>
            </a:r>
          </a:p>
          <a:p>
            <a:pPr>
              <a:lnSpc>
                <a:spcPct val="90000"/>
              </a:lnSpc>
              <a:buFont typeface="Arial" panose="020B0604020202020204" pitchFamily="34" charset="0"/>
              <a:buChar char="•"/>
            </a:pPr>
            <a:r>
              <a:rPr lang="en-US" sz="1100" b="0" i="0" dirty="0">
                <a:solidFill>
                  <a:srgbClr val="262626"/>
                </a:solidFill>
                <a:effectLst/>
                <a:latin typeface="Open Sans" panose="020B0606030504020204" pitchFamily="34" charset="0"/>
              </a:rPr>
              <a:t>Return completed application to their high school counselor, with all necessary signatures.</a:t>
            </a:r>
          </a:p>
          <a:p>
            <a:pPr>
              <a:lnSpc>
                <a:spcPct val="90000"/>
              </a:lnSpc>
              <a:buFont typeface="Arial" panose="020B0604020202020204" pitchFamily="34" charset="0"/>
              <a:buChar char="•"/>
            </a:pPr>
            <a:r>
              <a:rPr lang="en-US" sz="1100" b="0" i="0" dirty="0">
                <a:solidFill>
                  <a:srgbClr val="262626"/>
                </a:solidFill>
                <a:effectLst/>
                <a:latin typeface="Open Sans" panose="020B0606030504020204" pitchFamily="34" charset="0"/>
              </a:rPr>
              <a:t>Once the PTC counselor has received the application, the student will be contacted regarding a shadowing date. </a:t>
            </a:r>
          </a:p>
        </p:txBody>
      </p:sp>
      <p:pic>
        <p:nvPicPr>
          <p:cNvPr id="29" name="Graphic 28" descr="Diploma Roll">
            <a:extLst>
              <a:ext uri="{FF2B5EF4-FFF2-40B4-BE49-F238E27FC236}">
                <a16:creationId xmlns:a16="http://schemas.microsoft.com/office/drawing/2014/main" id="{DEB5592E-2F6C-B159-A5D1-E10011F752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pic>
        <p:nvPicPr>
          <p:cNvPr id="7" name="Picture 6">
            <a:extLst>
              <a:ext uri="{FF2B5EF4-FFF2-40B4-BE49-F238E27FC236}">
                <a16:creationId xmlns:a16="http://schemas.microsoft.com/office/drawing/2014/main" id="{D451E2B6-6E70-861A-CCA6-EDB7FFCE7445}"/>
              </a:ext>
            </a:extLst>
          </p:cNvPr>
          <p:cNvPicPr>
            <a:picLocks noChangeAspect="1"/>
          </p:cNvPicPr>
          <p:nvPr/>
        </p:nvPicPr>
        <p:blipFill>
          <a:blip r:embed="rId5"/>
          <a:stretch>
            <a:fillRect/>
          </a:stretch>
        </p:blipFill>
        <p:spPr>
          <a:xfrm>
            <a:off x="451691" y="369442"/>
            <a:ext cx="5530308" cy="2010201"/>
          </a:xfrm>
          <a:prstGeom prst="rect">
            <a:avLst/>
          </a:prstGeom>
        </p:spPr>
      </p:pic>
    </p:spTree>
    <p:extLst>
      <p:ext uri="{BB962C8B-B14F-4D97-AF65-F5344CB8AC3E}">
        <p14:creationId xmlns:p14="http://schemas.microsoft.com/office/powerpoint/2010/main" val="752171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2"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498" y="638509"/>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6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0097" y="1030259"/>
            <a:ext cx="7591806" cy="4059936"/>
          </a:xfrm>
          <a:prstGeom prst="rect">
            <a:avLst/>
          </a:prstGeom>
          <a:noFill/>
          <a:ln>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612684" y="1376053"/>
            <a:ext cx="7054418" cy="1002990"/>
          </a:xfrm>
        </p:spPr>
        <p:txBody>
          <a:bodyPr anchor="ctr">
            <a:normAutofit/>
          </a:bodyPr>
          <a:lstStyle/>
          <a:p>
            <a:r>
              <a:rPr lang="en-US">
                <a:solidFill>
                  <a:srgbClr val="FFFFFF"/>
                </a:solidFill>
              </a:rPr>
              <a:t>College and Career Fairs</a:t>
            </a:r>
          </a:p>
        </p:txBody>
      </p:sp>
      <p:sp>
        <p:nvSpPr>
          <p:cNvPr id="3" name="Content Placeholder 2"/>
          <p:cNvSpPr>
            <a:spLocks noGrp="1"/>
          </p:cNvSpPr>
          <p:nvPr>
            <p:ph idx="1"/>
          </p:nvPr>
        </p:nvSpPr>
        <p:spPr>
          <a:xfrm>
            <a:off x="2612684" y="2464992"/>
            <a:ext cx="7054418" cy="2403571"/>
          </a:xfrm>
        </p:spPr>
        <p:txBody>
          <a:bodyPr>
            <a:normAutofit lnSpcReduction="10000"/>
          </a:bodyPr>
          <a:lstStyle/>
          <a:p>
            <a:pPr algn="l"/>
            <a:r>
              <a:rPr lang="en-US" b="1" i="0" dirty="0">
                <a:solidFill>
                  <a:schemeClr val="bg1">
                    <a:lumMod val="95000"/>
                  </a:schemeClr>
                </a:solidFill>
                <a:effectLst/>
                <a:latin typeface="OpenSans-Regular"/>
              </a:rPr>
              <a:t>North Pinellas County College &amp; Career Fair</a:t>
            </a:r>
          </a:p>
          <a:p>
            <a:pPr algn="l"/>
            <a:r>
              <a:rPr lang="en-US" b="0" i="0" dirty="0">
                <a:solidFill>
                  <a:schemeClr val="bg1">
                    <a:lumMod val="95000"/>
                  </a:schemeClr>
                </a:solidFill>
                <a:effectLst/>
                <a:latin typeface="OpenSans-Regular"/>
              </a:rPr>
              <a:t>September 26, 2024</a:t>
            </a:r>
          </a:p>
          <a:p>
            <a:pPr algn="l"/>
            <a:r>
              <a:rPr lang="en-US" b="0" i="0" dirty="0">
                <a:solidFill>
                  <a:schemeClr val="bg1">
                    <a:lumMod val="95000"/>
                  </a:schemeClr>
                </a:solidFill>
                <a:effectLst/>
                <a:latin typeface="OpenSans-Regular"/>
              </a:rPr>
              <a:t>6:00 PM - 7:00 PM</a:t>
            </a:r>
          </a:p>
          <a:p>
            <a:pPr algn="l"/>
            <a:r>
              <a:rPr lang="en-US" dirty="0">
                <a:solidFill>
                  <a:schemeClr val="bg1">
                    <a:lumMod val="95000"/>
                  </a:schemeClr>
                </a:solidFill>
                <a:latin typeface="OpenSans-Regular"/>
              </a:rPr>
              <a:t>Countryside High School</a:t>
            </a:r>
          </a:p>
          <a:p>
            <a:pPr algn="l"/>
            <a:r>
              <a:rPr lang="en-US" b="0" i="0" dirty="0">
                <a:solidFill>
                  <a:schemeClr val="bg1">
                    <a:lumMod val="95000"/>
                  </a:schemeClr>
                </a:solidFill>
                <a:effectLst/>
                <a:latin typeface="OpenSans-Regular"/>
              </a:rPr>
              <a:t>No registration necessary!</a:t>
            </a:r>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24000" y="6126480"/>
            <a:ext cx="9144000" cy="742950"/>
          </a:xfrm>
          <a:prstGeom prst="rect">
            <a:avLst/>
          </a:prstGeom>
        </p:spPr>
      </p:pic>
    </p:spTree>
    <p:extLst>
      <p:ext uri="{BB962C8B-B14F-4D97-AF65-F5344CB8AC3E}">
        <p14:creationId xmlns:p14="http://schemas.microsoft.com/office/powerpoint/2010/main" val="361865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2DED-37E2-3AE5-2E26-A03180678BAC}"/>
              </a:ext>
            </a:extLst>
          </p:cNvPr>
          <p:cNvSpPr>
            <a:spLocks noGrp="1"/>
          </p:cNvSpPr>
          <p:nvPr>
            <p:ph type="title"/>
          </p:nvPr>
        </p:nvSpPr>
        <p:spPr>
          <a:xfrm>
            <a:off x="2362200" y="913746"/>
            <a:ext cx="7620000" cy="1048023"/>
          </a:xfrm>
        </p:spPr>
        <p:txBody>
          <a:bodyPr anchor="b">
            <a:normAutofit/>
          </a:bodyPr>
          <a:lstStyle/>
          <a:p>
            <a:pPr algn="ctr"/>
            <a:r>
              <a:rPr lang="en-US" dirty="0"/>
              <a:t>Fall 2024 College Visits</a:t>
            </a:r>
          </a:p>
        </p:txBody>
      </p:sp>
      <p:sp>
        <p:nvSpPr>
          <p:cNvPr id="8" name="Content Placeholder 2">
            <a:extLst>
              <a:ext uri="{FF2B5EF4-FFF2-40B4-BE49-F238E27FC236}">
                <a16:creationId xmlns:a16="http://schemas.microsoft.com/office/drawing/2014/main" id="{C8449A29-E52A-D2ED-9CB6-93057D5E3D7C}"/>
              </a:ext>
            </a:extLst>
          </p:cNvPr>
          <p:cNvSpPr>
            <a:spLocks noGrp="1"/>
          </p:cNvSpPr>
          <p:nvPr>
            <p:ph sz="half" idx="1"/>
          </p:nvPr>
        </p:nvSpPr>
        <p:spPr>
          <a:xfrm>
            <a:off x="2362202" y="2133264"/>
            <a:ext cx="3733798" cy="3353673"/>
          </a:xfrm>
        </p:spPr>
        <p:txBody>
          <a:bodyPr>
            <a:normAutofit/>
          </a:bodyPr>
          <a:lstStyle/>
          <a:p>
            <a:pPr marL="0" indent="0">
              <a:buNone/>
            </a:pPr>
            <a:r>
              <a:rPr lang="en-US" sz="2401" b="1" dirty="0"/>
              <a:t>September Visits</a:t>
            </a:r>
          </a:p>
          <a:p>
            <a:r>
              <a:rPr lang="en-US" sz="1800" dirty="0"/>
              <a:t>9/10 - St Petersburg College (SPC)</a:t>
            </a:r>
          </a:p>
          <a:p>
            <a:r>
              <a:rPr lang="en-US" sz="1800" dirty="0"/>
              <a:t>9/19 – University of Florida</a:t>
            </a:r>
          </a:p>
          <a:p>
            <a:r>
              <a:rPr lang="en-US" sz="1800" dirty="0"/>
              <a:t>9/25- Florida State University</a:t>
            </a:r>
          </a:p>
        </p:txBody>
      </p:sp>
      <p:sp>
        <p:nvSpPr>
          <p:cNvPr id="10" name="Content Placeholder 3">
            <a:extLst>
              <a:ext uri="{FF2B5EF4-FFF2-40B4-BE49-F238E27FC236}">
                <a16:creationId xmlns:a16="http://schemas.microsoft.com/office/drawing/2014/main" id="{736088C4-A944-87B8-CB6C-F19F0428A046}"/>
              </a:ext>
            </a:extLst>
          </p:cNvPr>
          <p:cNvSpPr>
            <a:spLocks noGrp="1"/>
          </p:cNvSpPr>
          <p:nvPr>
            <p:ph sz="half" idx="2"/>
          </p:nvPr>
        </p:nvSpPr>
        <p:spPr>
          <a:xfrm>
            <a:off x="6248399" y="2133265"/>
            <a:ext cx="4217906" cy="1832808"/>
          </a:xfrm>
        </p:spPr>
        <p:txBody>
          <a:bodyPr/>
          <a:lstStyle/>
          <a:p>
            <a:pPr marL="0" indent="0">
              <a:buNone/>
            </a:pPr>
            <a:r>
              <a:rPr lang="en-US" sz="2401" b="1" dirty="0"/>
              <a:t>October Visits</a:t>
            </a:r>
          </a:p>
          <a:p>
            <a:r>
              <a:rPr lang="en-US" dirty="0"/>
              <a:t>10/4- American University</a:t>
            </a:r>
          </a:p>
          <a:p>
            <a:r>
              <a:rPr lang="en-US" dirty="0"/>
              <a:t>10/25- University of Central Florida</a:t>
            </a:r>
          </a:p>
        </p:txBody>
      </p:sp>
      <p:pic>
        <p:nvPicPr>
          <p:cNvPr id="6" name="Picture 5" descr="A logo of a team&#10;&#10;Description automatically generated">
            <a:extLst>
              <a:ext uri="{FF2B5EF4-FFF2-40B4-BE49-F238E27FC236}">
                <a16:creationId xmlns:a16="http://schemas.microsoft.com/office/drawing/2014/main" id="{35CF01FB-27AB-2F34-CD9A-1CF986C024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6659" y="1128384"/>
            <a:ext cx="1239647" cy="846351"/>
          </a:xfrm>
          <a:prstGeom prst="rect">
            <a:avLst/>
          </a:prstGeom>
        </p:spPr>
      </p:pic>
      <p:pic>
        <p:nvPicPr>
          <p:cNvPr id="7" name="Picture 6">
            <a:extLst>
              <a:ext uri="{FF2B5EF4-FFF2-40B4-BE49-F238E27FC236}">
                <a16:creationId xmlns:a16="http://schemas.microsoft.com/office/drawing/2014/main" id="{15CBDC03-B7A2-3EFA-769F-B3251663FBF1}"/>
              </a:ext>
            </a:extLst>
          </p:cNvPr>
          <p:cNvPicPr>
            <a:picLocks noChangeAspect="1"/>
          </p:cNvPicPr>
          <p:nvPr/>
        </p:nvPicPr>
        <p:blipFill>
          <a:blip r:embed="rId3"/>
          <a:stretch>
            <a:fillRect/>
          </a:stretch>
        </p:blipFill>
        <p:spPr>
          <a:xfrm>
            <a:off x="1751470" y="1121911"/>
            <a:ext cx="945819" cy="743144"/>
          </a:xfrm>
          <a:prstGeom prst="rect">
            <a:avLst/>
          </a:prstGeom>
        </p:spPr>
      </p:pic>
      <p:pic>
        <p:nvPicPr>
          <p:cNvPr id="9" name="Picture 8">
            <a:extLst>
              <a:ext uri="{FF2B5EF4-FFF2-40B4-BE49-F238E27FC236}">
                <a16:creationId xmlns:a16="http://schemas.microsoft.com/office/drawing/2014/main" id="{A3EDE835-776E-7047-F6C3-7F7E03B40A5F}"/>
              </a:ext>
            </a:extLst>
          </p:cNvPr>
          <p:cNvPicPr>
            <a:picLocks noChangeAspect="1"/>
          </p:cNvPicPr>
          <p:nvPr/>
        </p:nvPicPr>
        <p:blipFill>
          <a:blip r:embed="rId4"/>
          <a:stretch>
            <a:fillRect/>
          </a:stretch>
        </p:blipFill>
        <p:spPr>
          <a:xfrm>
            <a:off x="3104927" y="5435503"/>
            <a:ext cx="6286946" cy="419925"/>
          </a:xfrm>
          <a:prstGeom prst="rect">
            <a:avLst/>
          </a:prstGeom>
        </p:spPr>
      </p:pic>
    </p:spTree>
    <p:extLst>
      <p:ext uri="{BB962C8B-B14F-4D97-AF65-F5344CB8AC3E}">
        <p14:creationId xmlns:p14="http://schemas.microsoft.com/office/powerpoint/2010/main" val="133824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3889" y="1276342"/>
            <a:ext cx="5087675" cy="1411198"/>
          </a:xfrm>
        </p:spPr>
        <p:txBody>
          <a:bodyPr>
            <a:normAutofit fontScale="90000"/>
          </a:bodyPr>
          <a:lstStyle/>
          <a:p>
            <a:pPr algn="ctr"/>
            <a:r>
              <a:rPr lang="en-US" sz="3526" b="1" dirty="0">
                <a:solidFill>
                  <a:schemeClr val="accent2">
                    <a:lumMod val="50000"/>
                  </a:schemeClr>
                </a:solidFill>
              </a:rPr>
              <a:t>Looking for post secondary information?</a:t>
            </a:r>
            <a:br>
              <a:rPr lang="en-US" sz="2701" b="1" dirty="0"/>
            </a:br>
            <a:endParaRPr lang="en-US" b="1" dirty="0">
              <a:solidFill>
                <a:schemeClr val="accent2">
                  <a:lumMod val="50000"/>
                </a:schemeClr>
              </a:solidFill>
            </a:endParaRPr>
          </a:p>
        </p:txBody>
      </p:sp>
      <p:pic>
        <p:nvPicPr>
          <p:cNvPr id="5" name="Picture 4">
            <a:extLst>
              <a:ext uri="{FF2B5EF4-FFF2-40B4-BE49-F238E27FC236}">
                <a16:creationId xmlns:a16="http://schemas.microsoft.com/office/drawing/2014/main" id="{B97610B5-8697-FA64-3DC4-0D6DB5921808}"/>
              </a:ext>
            </a:extLst>
          </p:cNvPr>
          <p:cNvPicPr>
            <a:picLocks noChangeAspect="1"/>
          </p:cNvPicPr>
          <p:nvPr/>
        </p:nvPicPr>
        <p:blipFill>
          <a:blip r:embed="rId2"/>
          <a:stretch>
            <a:fillRect/>
          </a:stretch>
        </p:blipFill>
        <p:spPr>
          <a:xfrm>
            <a:off x="1687492" y="198135"/>
            <a:ext cx="2171276" cy="1706003"/>
          </a:xfrm>
          <a:prstGeom prst="rect">
            <a:avLst/>
          </a:prstGeom>
        </p:spPr>
      </p:pic>
      <p:pic>
        <p:nvPicPr>
          <p:cNvPr id="6" name="Picture 5">
            <a:extLst>
              <a:ext uri="{FF2B5EF4-FFF2-40B4-BE49-F238E27FC236}">
                <a16:creationId xmlns:a16="http://schemas.microsoft.com/office/drawing/2014/main" id="{441B145D-6A66-D7D0-368F-043C8025CE51}"/>
              </a:ext>
            </a:extLst>
          </p:cNvPr>
          <p:cNvPicPr>
            <a:picLocks noChangeAspect="1"/>
          </p:cNvPicPr>
          <p:nvPr/>
        </p:nvPicPr>
        <p:blipFill>
          <a:blip r:embed="rId3"/>
          <a:stretch>
            <a:fillRect/>
          </a:stretch>
        </p:blipFill>
        <p:spPr>
          <a:xfrm>
            <a:off x="2133601" y="5590803"/>
            <a:ext cx="8192453" cy="419925"/>
          </a:xfrm>
          <a:prstGeom prst="rect">
            <a:avLst/>
          </a:prstGeom>
        </p:spPr>
      </p:pic>
      <p:sp>
        <p:nvSpPr>
          <p:cNvPr id="7" name="TextBox 6">
            <a:extLst>
              <a:ext uri="{FF2B5EF4-FFF2-40B4-BE49-F238E27FC236}">
                <a16:creationId xmlns:a16="http://schemas.microsoft.com/office/drawing/2014/main" id="{40EA0A83-178D-BCBE-E603-C422E6F2A661}"/>
              </a:ext>
            </a:extLst>
          </p:cNvPr>
          <p:cNvSpPr txBox="1"/>
          <p:nvPr/>
        </p:nvSpPr>
        <p:spPr>
          <a:xfrm>
            <a:off x="3886201" y="1974735"/>
            <a:ext cx="3804049" cy="1546577"/>
          </a:xfrm>
          <a:prstGeom prst="rect">
            <a:avLst/>
          </a:prstGeom>
          <a:noFill/>
        </p:spPr>
        <p:txBody>
          <a:bodyPr wrap="square" rtlCol="0">
            <a:spAutoFit/>
          </a:bodyPr>
          <a:lstStyle/>
          <a:p>
            <a:pPr marL="257244" indent="-257244">
              <a:buFont typeface="Arial" panose="020B0604020202020204" pitchFamily="34" charset="0"/>
              <a:buChar char="•"/>
            </a:pPr>
            <a:r>
              <a:rPr lang="en-US" sz="1350" dirty="0">
                <a:solidFill>
                  <a:schemeClr val="accent2">
                    <a:lumMod val="50000"/>
                  </a:schemeClr>
                </a:solidFill>
              </a:rPr>
              <a:t>Scholarships</a:t>
            </a:r>
          </a:p>
          <a:p>
            <a:pPr marL="257244" indent="-257244">
              <a:buFont typeface="Arial" panose="020B0604020202020204" pitchFamily="34" charset="0"/>
              <a:buChar char="•"/>
            </a:pPr>
            <a:r>
              <a:rPr lang="en-US" sz="1350" dirty="0">
                <a:solidFill>
                  <a:schemeClr val="accent2">
                    <a:lumMod val="50000"/>
                  </a:schemeClr>
                </a:solidFill>
              </a:rPr>
              <a:t>Bright Futures</a:t>
            </a:r>
          </a:p>
          <a:p>
            <a:pPr marL="257244" indent="-257244">
              <a:buFont typeface="Arial" panose="020B0604020202020204" pitchFamily="34" charset="0"/>
              <a:buChar char="•"/>
            </a:pPr>
            <a:r>
              <a:rPr lang="en-US" sz="1350" dirty="0">
                <a:solidFill>
                  <a:schemeClr val="accent2">
                    <a:lumMod val="50000"/>
                  </a:schemeClr>
                </a:solidFill>
              </a:rPr>
              <a:t>SAT/ACT</a:t>
            </a:r>
          </a:p>
          <a:p>
            <a:pPr marL="257244" indent="-257244">
              <a:buFont typeface="Arial" panose="020B0604020202020204" pitchFamily="34" charset="0"/>
              <a:buChar char="•"/>
            </a:pPr>
            <a:r>
              <a:rPr lang="en-US" sz="1350" dirty="0">
                <a:solidFill>
                  <a:schemeClr val="accent2">
                    <a:lumMod val="50000"/>
                  </a:schemeClr>
                </a:solidFill>
              </a:rPr>
              <a:t>FAFSA</a:t>
            </a:r>
          </a:p>
          <a:p>
            <a:pPr marL="257244" indent="-257244">
              <a:buFont typeface="Arial" panose="020B0604020202020204" pitchFamily="34" charset="0"/>
              <a:buChar char="•"/>
            </a:pPr>
            <a:r>
              <a:rPr lang="en-US" sz="1350" dirty="0">
                <a:solidFill>
                  <a:schemeClr val="accent2">
                    <a:lumMod val="50000"/>
                  </a:schemeClr>
                </a:solidFill>
              </a:rPr>
              <a:t>Technical Careers</a:t>
            </a:r>
          </a:p>
          <a:p>
            <a:pPr marL="257244" indent="-257244">
              <a:buFont typeface="Arial" panose="020B0604020202020204" pitchFamily="34" charset="0"/>
              <a:buChar char="•"/>
            </a:pPr>
            <a:r>
              <a:rPr lang="en-US" sz="1350" dirty="0">
                <a:solidFill>
                  <a:schemeClr val="accent2">
                    <a:lumMod val="50000"/>
                  </a:schemeClr>
                </a:solidFill>
              </a:rPr>
              <a:t>Military</a:t>
            </a:r>
          </a:p>
          <a:p>
            <a:pPr marL="257244" indent="-257244">
              <a:buFont typeface="Arial" panose="020B0604020202020204" pitchFamily="34" charset="0"/>
              <a:buChar char="•"/>
            </a:pPr>
            <a:r>
              <a:rPr lang="en-US" sz="1350" dirty="0">
                <a:solidFill>
                  <a:schemeClr val="accent2">
                    <a:lumMod val="50000"/>
                  </a:schemeClr>
                </a:solidFill>
              </a:rPr>
              <a:t>College</a:t>
            </a:r>
          </a:p>
        </p:txBody>
      </p:sp>
      <p:pic>
        <p:nvPicPr>
          <p:cNvPr id="11" name="Picture 10">
            <a:extLst>
              <a:ext uri="{FF2B5EF4-FFF2-40B4-BE49-F238E27FC236}">
                <a16:creationId xmlns:a16="http://schemas.microsoft.com/office/drawing/2014/main" id="{C3BBC168-15C1-2FF6-6A30-FEDC309D478E}"/>
              </a:ext>
            </a:extLst>
          </p:cNvPr>
          <p:cNvPicPr>
            <a:picLocks noChangeAspect="1"/>
          </p:cNvPicPr>
          <p:nvPr/>
        </p:nvPicPr>
        <p:blipFill>
          <a:blip r:embed="rId4"/>
          <a:stretch>
            <a:fillRect/>
          </a:stretch>
        </p:blipFill>
        <p:spPr>
          <a:xfrm>
            <a:off x="1813807" y="3823190"/>
            <a:ext cx="1779257" cy="1443413"/>
          </a:xfrm>
          <a:prstGeom prst="rect">
            <a:avLst/>
          </a:prstGeom>
        </p:spPr>
      </p:pic>
      <p:pic>
        <p:nvPicPr>
          <p:cNvPr id="8" name="Picture 7" descr="A logo of a team&#10;&#10;Description automatically generated">
            <a:extLst>
              <a:ext uri="{FF2B5EF4-FFF2-40B4-BE49-F238E27FC236}">
                <a16:creationId xmlns:a16="http://schemas.microsoft.com/office/drawing/2014/main" id="{8056E077-04F6-E11F-4D20-51F1A218F3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6659" y="1128384"/>
            <a:ext cx="1239647" cy="846351"/>
          </a:xfrm>
          <a:prstGeom prst="rect">
            <a:avLst/>
          </a:prstGeom>
        </p:spPr>
      </p:pic>
      <p:sp>
        <p:nvSpPr>
          <p:cNvPr id="9" name="TextBox 8">
            <a:extLst>
              <a:ext uri="{FF2B5EF4-FFF2-40B4-BE49-F238E27FC236}">
                <a16:creationId xmlns:a16="http://schemas.microsoft.com/office/drawing/2014/main" id="{4C5DE2CA-4322-CB6B-78A5-486E38F8FB37}"/>
              </a:ext>
            </a:extLst>
          </p:cNvPr>
          <p:cNvSpPr txBox="1"/>
          <p:nvPr/>
        </p:nvSpPr>
        <p:spPr>
          <a:xfrm>
            <a:off x="4579439" y="4152173"/>
            <a:ext cx="4576572" cy="923330"/>
          </a:xfrm>
          <a:prstGeom prst="rect">
            <a:avLst/>
          </a:prstGeom>
          <a:noFill/>
        </p:spPr>
        <p:txBody>
          <a:bodyPr wrap="square">
            <a:spAutoFit/>
          </a:bodyPr>
          <a:lstStyle/>
          <a:p>
            <a:r>
              <a:rPr lang="en-US" sz="1800" dirty="0">
                <a:hlinkClick r:id="rId6"/>
              </a:rPr>
              <a:t>https://padlet.com/lopezsar/phuhs-college-and-career-center-scroll-right-for-more-info-ayot9wpbd3pggm8e</a:t>
            </a:r>
            <a:endParaRPr lang="en-US" sz="1800" dirty="0"/>
          </a:p>
        </p:txBody>
      </p:sp>
      <p:sp>
        <p:nvSpPr>
          <p:cNvPr id="10" name="TextBox 9">
            <a:extLst>
              <a:ext uri="{FF2B5EF4-FFF2-40B4-BE49-F238E27FC236}">
                <a16:creationId xmlns:a16="http://schemas.microsoft.com/office/drawing/2014/main" id="{F27A77B2-C950-A06E-8E9B-E56772CB37F6}"/>
              </a:ext>
            </a:extLst>
          </p:cNvPr>
          <p:cNvSpPr txBox="1"/>
          <p:nvPr/>
        </p:nvSpPr>
        <p:spPr>
          <a:xfrm>
            <a:off x="4833579" y="3575064"/>
            <a:ext cx="4068293" cy="369332"/>
          </a:xfrm>
          <a:prstGeom prst="rect">
            <a:avLst/>
          </a:prstGeom>
          <a:noFill/>
        </p:spPr>
        <p:txBody>
          <a:bodyPr wrap="square" rtlCol="0">
            <a:spAutoFit/>
          </a:bodyPr>
          <a:lstStyle/>
          <a:p>
            <a:r>
              <a:rPr lang="en-US" sz="1800" dirty="0"/>
              <a:t>Ms. Lopez = College &amp; Career Counselor</a:t>
            </a:r>
          </a:p>
        </p:txBody>
      </p:sp>
    </p:spTree>
    <p:extLst>
      <p:ext uri="{BB962C8B-B14F-4D97-AF65-F5344CB8AC3E}">
        <p14:creationId xmlns:p14="http://schemas.microsoft.com/office/powerpoint/2010/main" val="252161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School corridor with lockers">
            <a:extLst>
              <a:ext uri="{FF2B5EF4-FFF2-40B4-BE49-F238E27FC236}">
                <a16:creationId xmlns:a16="http://schemas.microsoft.com/office/drawing/2014/main" id="{F1F59CFF-A29D-C506-55B1-8A5C3DFC608D}"/>
              </a:ext>
            </a:extLst>
          </p:cNvPr>
          <p:cNvPicPr>
            <a:picLocks noChangeAspect="1"/>
          </p:cNvPicPr>
          <p:nvPr/>
        </p:nvPicPr>
        <p:blipFill rotWithShape="1">
          <a:blip r:embed="rId3">
            <a:alphaModFix amt="50000"/>
          </a:blip>
          <a:srcRect l="7374" r="5629" b="1"/>
          <a:stretch/>
        </p:blipFill>
        <p:spPr>
          <a:xfrm>
            <a:off x="1524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226"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800"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6477" y="540922"/>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193801"/>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a:extLst>
              <a:ext uri="{FF2B5EF4-FFF2-40B4-BE49-F238E27FC236}">
                <a16:creationId xmlns:a16="http://schemas.microsoft.com/office/drawing/2014/main" id="{5E904699-60C8-4194-A8E9-79A75E775B5E}"/>
              </a:ext>
            </a:extLst>
          </p:cNvPr>
          <p:cNvSpPr>
            <a:spLocks noGrp="1"/>
          </p:cNvSpPr>
          <p:nvPr>
            <p:ph type="title"/>
          </p:nvPr>
        </p:nvSpPr>
        <p:spPr>
          <a:xfrm>
            <a:off x="2371704" y="1193800"/>
            <a:ext cx="2394787" cy="4699000"/>
          </a:xfrm>
        </p:spPr>
        <p:txBody>
          <a:bodyPr anchor="ctr">
            <a:normAutofit/>
          </a:bodyPr>
          <a:lstStyle/>
          <a:p>
            <a:r>
              <a:rPr lang="en-US" dirty="0"/>
              <a:t>Padlet</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42BF8C-A286-493B-B5D4-35FD00CB30F2}"/>
              </a:ext>
            </a:extLst>
          </p:cNvPr>
          <p:cNvSpPr>
            <a:spLocks noGrp="1"/>
          </p:cNvSpPr>
          <p:nvPr>
            <p:ph idx="1"/>
          </p:nvPr>
        </p:nvSpPr>
        <p:spPr>
          <a:xfrm>
            <a:off x="5256477" y="1193800"/>
            <a:ext cx="4563818" cy="4699000"/>
          </a:xfrm>
        </p:spPr>
        <p:txBody>
          <a:bodyPr anchor="ctr">
            <a:normAutofit/>
          </a:bodyPr>
          <a:lstStyle/>
          <a:p>
            <a:pPr marL="0" indent="0">
              <a:buNone/>
            </a:pPr>
            <a:r>
              <a:rPr lang="en-US" b="1" dirty="0"/>
              <a:t>University student Padlet</a:t>
            </a:r>
          </a:p>
          <a:p>
            <a:pPr marL="0" indent="0">
              <a:buNone/>
            </a:pPr>
            <a:r>
              <a:rPr lang="en-US" u="sng" dirty="0">
                <a:effectLst/>
                <a:latin typeface="Calibri" panose="020F0502020204030204" pitchFamily="34" charset="0"/>
                <a:ea typeface="Calibri" panose="020F0502020204030204" pitchFamily="34" charset="0"/>
                <a:hlinkClick r:id="rId4"/>
              </a:rPr>
              <a:t>https://padlet.com/madeja/university-student-padlet-wci6imj5weyvz2pv</a:t>
            </a:r>
            <a:endParaRPr lang="en-US" u="sng" dirty="0">
              <a:effectLst/>
              <a:latin typeface="Calibri" panose="020F0502020204030204" pitchFamily="34" charset="0"/>
              <a:ea typeface="Calibri" panose="020F0502020204030204" pitchFamily="34" charset="0"/>
            </a:endParaRPr>
          </a:p>
          <a:p>
            <a:pPr marL="0" indent="0">
              <a:buNone/>
            </a:pPr>
            <a:r>
              <a:rPr lang="en-US" dirty="0">
                <a:ea typeface="Calibri" panose="020F0502020204030204" pitchFamily="34" charset="0"/>
              </a:rPr>
              <a:t>CCR Padlet</a:t>
            </a:r>
          </a:p>
          <a:p>
            <a:pPr marL="0" indent="0">
              <a:buNone/>
            </a:pPr>
            <a:r>
              <a:rPr lang="en-US" sz="1800" u="sng" dirty="0">
                <a:solidFill>
                  <a:srgbClr val="000000"/>
                </a:solidFill>
                <a:effectLst/>
                <a:latin typeface="Calibri" panose="020F0502020204030204" pitchFamily="34" charset="0"/>
                <a:ea typeface="Times New Roman" panose="02020603050405020304" pitchFamily="18" charset="0"/>
                <a:hlinkClick r:id="rId5"/>
              </a:rPr>
              <a:t>https://padlet.com/lopezsar/phuhs-college-and-career-center-scroll-right-for-more-info-ayot9wpbd3pggm8e</a:t>
            </a:r>
            <a:r>
              <a:rPr lang="en-US" sz="1800" u="sng" dirty="0">
                <a:solidFill>
                  <a:srgbClr val="000000"/>
                </a:solidFill>
                <a:effectLst/>
                <a:latin typeface="Calibri" panose="020F0502020204030204" pitchFamily="34" charset="0"/>
                <a:ea typeface="Times New Roman" panose="02020603050405020304" pitchFamily="18" charset="0"/>
              </a:rPr>
              <a:t> </a:t>
            </a:r>
            <a:endParaRPr lang="en-US"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6422" y="6007879"/>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chemeClr val="tx1"/>
              </a:solidFill>
            </a:endParaRPr>
          </a:p>
        </p:txBody>
      </p:sp>
    </p:spTree>
    <p:extLst>
      <p:ext uri="{BB962C8B-B14F-4D97-AF65-F5344CB8AC3E}">
        <p14:creationId xmlns:p14="http://schemas.microsoft.com/office/powerpoint/2010/main" val="183398006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59FE013-DAFD-4CDF-D2B8-EE8BAA6B8647}"/>
              </a:ext>
            </a:extLst>
          </p:cNvPr>
          <p:cNvSpPr>
            <a:spLocks noGrp="1"/>
          </p:cNvSpPr>
          <p:nvPr>
            <p:ph type="title"/>
          </p:nvPr>
        </p:nvSpPr>
        <p:spPr>
          <a:xfrm>
            <a:off x="812205" y="804519"/>
            <a:ext cx="3241820" cy="4431360"/>
          </a:xfrm>
        </p:spPr>
        <p:txBody>
          <a:bodyPr anchor="ctr">
            <a:normAutofit/>
          </a:bodyPr>
          <a:lstStyle/>
          <a:p>
            <a:pPr marL="0" marR="0">
              <a:spcBef>
                <a:spcPts val="0"/>
              </a:spcBef>
              <a:spcAft>
                <a:spcPts val="0"/>
              </a:spcAft>
            </a:pPr>
            <a:r>
              <a:rPr lang="en-US" b="1">
                <a:effectLst/>
                <a:latin typeface="Aptos Display" panose="020B0004020202020204" pitchFamily="34" charset="0"/>
                <a:ea typeface="Aptos" panose="020B0004020202020204" pitchFamily="34" charset="0"/>
                <a:cs typeface="Aptos" panose="020B0004020202020204" pitchFamily="34" charset="0"/>
              </a:rPr>
              <a:t>CWMP </a:t>
            </a:r>
            <a:br>
              <a:rPr lang="en-US">
                <a:effectLst/>
                <a:latin typeface="Aptos" panose="020B0004020202020204" pitchFamily="34" charset="0"/>
                <a:ea typeface="Aptos" panose="020B0004020202020204" pitchFamily="34" charset="0"/>
                <a:cs typeface="Aptos" panose="020B0004020202020204" pitchFamily="34" charset="0"/>
              </a:rPr>
            </a:br>
            <a:r>
              <a:rPr lang="en-US" b="1">
                <a:effectLst/>
                <a:latin typeface="Aptos Display" panose="020B0004020202020204" pitchFamily="34" charset="0"/>
                <a:ea typeface="Aptos" panose="020B0004020202020204" pitchFamily="34" charset="0"/>
                <a:cs typeface="Aptos" panose="020B0004020202020204" pitchFamily="34" charset="0"/>
              </a:rPr>
              <a:t>“Remind Invite”</a:t>
            </a:r>
            <a:br>
              <a:rPr lang="en-US">
                <a:effectLst/>
                <a:latin typeface="Aptos" panose="020B0004020202020204" pitchFamily="34" charset="0"/>
                <a:ea typeface="Aptos" panose="020B0004020202020204" pitchFamily="34" charset="0"/>
                <a:cs typeface="Aptos" panose="020B0004020202020204" pitchFamily="34" charset="0"/>
              </a:rPr>
            </a:br>
            <a:endParaRPr lang="en-US" dirty="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709368-76E3-F584-57FB-EBBC3C714C2D}"/>
              </a:ext>
            </a:extLst>
          </p:cNvPr>
          <p:cNvSpPr>
            <a:spLocks noGrp="1"/>
          </p:cNvSpPr>
          <p:nvPr>
            <p:ph idx="1"/>
          </p:nvPr>
        </p:nvSpPr>
        <p:spPr>
          <a:xfrm>
            <a:off x="4637863" y="804520"/>
            <a:ext cx="6102559" cy="4431359"/>
          </a:xfrm>
        </p:spPr>
        <p:txBody>
          <a:bodyPr anchor="ctr">
            <a:normAutofit/>
          </a:bodyPr>
          <a:lstStyle/>
          <a:p>
            <a:pPr marL="0" marR="0" indent="0">
              <a:spcBef>
                <a:spcPts val="0"/>
              </a:spcBef>
              <a:spcAft>
                <a:spcPts val="0"/>
              </a:spcAft>
              <a:buNone/>
            </a:pP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b="1">
                <a:effectLst/>
                <a:latin typeface="Aptos Display" panose="020B0004020202020204" pitchFamily="34" charset="0"/>
                <a:ea typeface="Aptos" panose="020B0004020202020204" pitchFamily="34" charset="0"/>
                <a:cs typeface="Aptos" panose="020B0004020202020204" pitchFamily="34" charset="0"/>
              </a:rPr>
              <a:t>EVERYONE Must Re-Enroll!!!</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b="1">
                <a:effectLst/>
                <a:latin typeface="Aptos Display" panose="020B0004020202020204" pitchFamily="34" charset="0"/>
                <a:ea typeface="Aptos" panose="020B0004020202020204" pitchFamily="34" charset="0"/>
                <a:cs typeface="Aptos" panose="020B0004020202020204" pitchFamily="34" charset="0"/>
              </a:rPr>
              <a:t>Junior (last name A-L):  </a:t>
            </a:r>
            <a:r>
              <a:rPr lang="en-US" b="1" u="sng">
                <a:effectLst/>
                <a:latin typeface="Aptos Display" panose="020B0004020202020204" pitchFamily="34" charset="0"/>
                <a:ea typeface="Aptos" panose="020B0004020202020204" pitchFamily="34" charset="0"/>
                <a:cs typeface="Aptos" panose="020B0004020202020204" pitchFamily="34" charset="0"/>
              </a:rPr>
              <a:t> </a:t>
            </a:r>
            <a:r>
              <a:rPr lang="en-US" b="1">
                <a:effectLst/>
                <a:latin typeface="Aptos Display" panose="020B0004020202020204" pitchFamily="34" charset="0"/>
                <a:ea typeface="Aptos" panose="020B0004020202020204" pitchFamily="34" charset="0"/>
                <a:cs typeface="Aptos" panose="020B0004020202020204" pitchFamily="34" charset="0"/>
              </a:rPr>
              <a:t>    Text  </a:t>
            </a:r>
            <a:r>
              <a:rPr lang="en-US" b="1" u="sng">
                <a:effectLst/>
                <a:latin typeface="Aptos Display" panose="020B0004020202020204" pitchFamily="34" charset="0"/>
                <a:ea typeface="Aptos" panose="020B0004020202020204" pitchFamily="34" charset="0"/>
                <a:cs typeface="Aptos" panose="020B0004020202020204" pitchFamily="34" charset="0"/>
              </a:rPr>
              <a:t>@cwmp2026-1</a:t>
            </a:r>
            <a:r>
              <a:rPr lang="en-US" b="1">
                <a:effectLst/>
                <a:latin typeface="Aptos Display" panose="020B0004020202020204" pitchFamily="34" charset="0"/>
                <a:ea typeface="Aptos" panose="020B0004020202020204" pitchFamily="34" charset="0"/>
                <a:cs typeface="Aptos" panose="020B0004020202020204" pitchFamily="34" charset="0"/>
              </a:rPr>
              <a:t>  to the number 81010</a:t>
            </a:r>
            <a:endParaRPr lang="en-US">
              <a:effectLst/>
              <a:latin typeface="Aptos" panose="020B0004020202020204" pitchFamily="34" charset="0"/>
              <a:ea typeface="Aptos" panose="020B0004020202020204" pitchFamily="34" charset="0"/>
              <a:cs typeface="Aptos" panose="020B0004020202020204" pitchFamily="34" charset="0"/>
            </a:endParaRPr>
          </a:p>
          <a:p>
            <a:r>
              <a:rPr lang="en-US" b="1">
                <a:effectLst/>
                <a:latin typeface="Aptos Display" panose="020B0004020202020204" pitchFamily="34" charset="0"/>
                <a:ea typeface="Aptos" panose="020B0004020202020204" pitchFamily="34" charset="0"/>
                <a:cs typeface="Aptos" panose="020B0004020202020204" pitchFamily="34" charset="0"/>
              </a:rPr>
              <a:t>Junior (last name M-Z):  </a:t>
            </a:r>
            <a:r>
              <a:rPr lang="en-US" b="1" u="sng">
                <a:effectLst/>
                <a:latin typeface="Aptos Display" panose="020B0004020202020204" pitchFamily="34" charset="0"/>
                <a:ea typeface="Aptos" panose="020B0004020202020204" pitchFamily="34" charset="0"/>
                <a:cs typeface="Aptos" panose="020B0004020202020204" pitchFamily="34" charset="0"/>
              </a:rPr>
              <a:t> </a:t>
            </a:r>
            <a:r>
              <a:rPr lang="en-US" b="1">
                <a:effectLst/>
                <a:latin typeface="Aptos Display" panose="020B0004020202020204" pitchFamily="34" charset="0"/>
                <a:ea typeface="Aptos" panose="020B0004020202020204" pitchFamily="34" charset="0"/>
                <a:cs typeface="Aptos" panose="020B0004020202020204" pitchFamily="34" charset="0"/>
              </a:rPr>
              <a:t>   Text  </a:t>
            </a:r>
            <a:r>
              <a:rPr lang="en-US" b="1" u="sng">
                <a:effectLst/>
                <a:latin typeface="Aptos Display" panose="020B0004020202020204" pitchFamily="34" charset="0"/>
                <a:ea typeface="Aptos" panose="020B0004020202020204" pitchFamily="34" charset="0"/>
                <a:cs typeface="Aptos" panose="020B0004020202020204" pitchFamily="34" charset="0"/>
              </a:rPr>
              <a:t>@cwmp2026-2</a:t>
            </a:r>
            <a:r>
              <a:rPr lang="en-US" b="1">
                <a:effectLst/>
                <a:latin typeface="Aptos Display" panose="020B0004020202020204" pitchFamily="34" charset="0"/>
                <a:ea typeface="Aptos" panose="020B0004020202020204" pitchFamily="34" charset="0"/>
                <a:cs typeface="Aptos" panose="020B0004020202020204" pitchFamily="34" charset="0"/>
              </a:rPr>
              <a:t>  to the number 81010</a:t>
            </a:r>
            <a:endParaRPr lang="en-US" dirty="0"/>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050456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FDEC69F7-05E2-79A6-4D35-89945D97D89D}"/>
              </a:ext>
            </a:extLst>
          </p:cNvPr>
          <p:cNvPicPr>
            <a:picLocks noChangeAspect="1"/>
          </p:cNvPicPr>
          <p:nvPr/>
        </p:nvPicPr>
        <p:blipFill>
          <a:blip r:embed="rId3"/>
          <a:stretch>
            <a:fillRect/>
          </a:stretch>
        </p:blipFill>
        <p:spPr>
          <a:xfrm>
            <a:off x="3451189" y="666795"/>
            <a:ext cx="5289622" cy="5524411"/>
          </a:xfrm>
          <a:prstGeom prst="rect">
            <a:avLst/>
          </a:prstGeom>
        </p:spPr>
      </p:pic>
      <p:sp>
        <p:nvSpPr>
          <p:cNvPr id="17" name="Rectangle 16">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6DD9FA"/>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29ABF09F-2305-D361-66FA-FA3054AC5A9A}"/>
              </a:ext>
            </a:extLst>
          </p:cNvPr>
          <p:cNvSpPr/>
          <p:nvPr/>
        </p:nvSpPr>
        <p:spPr>
          <a:xfrm>
            <a:off x="340629" y="2027102"/>
            <a:ext cx="2785950"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5400" b="1" cap="none" spc="0" dirty="0">
                <a:ln/>
                <a:solidFill>
                  <a:schemeClr val="bg1"/>
                </a:solidFill>
                <a:effectLst/>
              </a:rPr>
              <a:t>XELLO </a:t>
            </a:r>
            <a:r>
              <a:rPr lang="en-GB" sz="5400" b="1" cap="none" spc="0" dirty="0">
                <a:ln/>
                <a:solidFill>
                  <a:schemeClr val="bg1"/>
                </a:solidFill>
                <a:effectLst>
                  <a:outerShdw blurRad="38100" dist="38100" dir="2700000" algn="tl">
                    <a:srgbClr val="000000">
                      <a:alpha val="43137"/>
                    </a:srgbClr>
                  </a:outerShdw>
                </a:effectLst>
              </a:rPr>
              <a:t>TASK</a:t>
            </a:r>
          </a:p>
        </p:txBody>
      </p:sp>
    </p:spTree>
    <p:extLst>
      <p:ext uri="{BB962C8B-B14F-4D97-AF65-F5344CB8AC3E}">
        <p14:creationId xmlns:p14="http://schemas.microsoft.com/office/powerpoint/2010/main" val="6990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5796EE-5046-41EA-820C-D40096A73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02BFEE-C3E2-417C-9D63-9D2671E5C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solidFill>
            <a:srgbClr val="FFFFFF"/>
          </a:solid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F25CA143-60B7-2F8F-2FAF-41777294F042}"/>
              </a:ext>
            </a:extLst>
          </p:cNvPr>
          <p:cNvPicPr>
            <a:picLocks noChangeAspect="1"/>
          </p:cNvPicPr>
          <p:nvPr/>
        </p:nvPicPr>
        <p:blipFill>
          <a:blip r:embed="rId3"/>
          <a:stretch>
            <a:fillRect/>
          </a:stretch>
        </p:blipFill>
        <p:spPr>
          <a:xfrm>
            <a:off x="418744" y="574730"/>
            <a:ext cx="5051804" cy="3586781"/>
          </a:xfrm>
          <a:prstGeom prst="rect">
            <a:avLst/>
          </a:prstGeom>
        </p:spPr>
      </p:pic>
      <p:pic>
        <p:nvPicPr>
          <p:cNvPr id="5" name="Picture 4">
            <a:extLst>
              <a:ext uri="{FF2B5EF4-FFF2-40B4-BE49-F238E27FC236}">
                <a16:creationId xmlns:a16="http://schemas.microsoft.com/office/drawing/2014/main" id="{4CA95B19-DFF7-0A12-6DFE-40AF00000ADE}"/>
              </a:ext>
            </a:extLst>
          </p:cNvPr>
          <p:cNvPicPr>
            <a:picLocks noChangeAspect="1"/>
          </p:cNvPicPr>
          <p:nvPr/>
        </p:nvPicPr>
        <p:blipFill>
          <a:blip r:embed="rId4"/>
          <a:stretch>
            <a:fillRect/>
          </a:stretch>
        </p:blipFill>
        <p:spPr>
          <a:xfrm>
            <a:off x="5047175" y="1277956"/>
            <a:ext cx="6852492" cy="3426246"/>
          </a:xfrm>
          <a:prstGeom prst="rect">
            <a:avLst/>
          </a:prstGeom>
        </p:spPr>
      </p:pic>
    </p:spTree>
    <p:extLst>
      <p:ext uri="{BB962C8B-B14F-4D97-AF65-F5344CB8AC3E}">
        <p14:creationId xmlns:p14="http://schemas.microsoft.com/office/powerpoint/2010/main" val="347879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0982EFC-A73E-462E-BCE7-0A4FB327173D}"/>
              </a:ext>
            </a:extLst>
          </p:cNvPr>
          <p:cNvSpPr>
            <a:spLocks noGrp="1"/>
          </p:cNvSpPr>
          <p:nvPr>
            <p:ph type="title"/>
          </p:nvPr>
        </p:nvSpPr>
        <p:spPr>
          <a:xfrm>
            <a:off x="1055599" y="1055077"/>
            <a:ext cx="2532909" cy="4794578"/>
          </a:xfrm>
        </p:spPr>
        <p:txBody>
          <a:bodyPr>
            <a:normAutofit/>
          </a:bodyPr>
          <a:lstStyle/>
          <a:p>
            <a:r>
              <a:rPr lang="en-US" sz="3400">
                <a:solidFill>
                  <a:srgbClr val="262626"/>
                </a:solidFill>
              </a:rPr>
              <a:t>Know your Graduation Requirements</a:t>
            </a:r>
          </a:p>
        </p:txBody>
      </p:sp>
      <p:sp useBgFill="1">
        <p:nvSpPr>
          <p:cNvPr id="19" name="Rectangle 18">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3">
            <a:extLst>
              <a:ext uri="{FF2B5EF4-FFF2-40B4-BE49-F238E27FC236}">
                <a16:creationId xmlns:a16="http://schemas.microsoft.com/office/drawing/2014/main" id="{9B6FB427-4298-C759-3EEB-A2824E48685A}"/>
              </a:ext>
            </a:extLst>
          </p:cNvPr>
          <p:cNvGraphicFramePr>
            <a:graphicFrameLocks noGrp="1"/>
          </p:cNvGraphicFramePr>
          <p:nvPr>
            <p:ph idx="1"/>
            <p:extLst>
              <p:ext uri="{D42A27DB-BD31-4B8C-83A1-F6EECF244321}">
                <p14:modId xmlns:p14="http://schemas.microsoft.com/office/powerpoint/2010/main" val="522822862"/>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711430"/>
      </p:ext>
    </p:extLst>
  </p:cSld>
  <p:clrMapOvr>
    <a:masterClrMapping/>
  </p:clrMapOvr>
  <mc:AlternateContent xmlns:mc="http://schemas.openxmlformats.org/markup-compatibility/2006" xmlns:p14="http://schemas.microsoft.com/office/powerpoint/2010/main">
    <mc:Choice Requires="p14">
      <p:transition spd="slow" p14:dur="2000" advTm="36051"/>
    </mc:Choice>
    <mc:Fallback xmlns="">
      <p:transition spd="slow" advTm="3605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845DAB6-8F5B-4DF7-BA24-92F2A9C24CF0}"/>
              </a:ext>
            </a:extLst>
          </p:cNvPr>
          <p:cNvSpPr>
            <a:spLocks noGrp="1"/>
          </p:cNvSpPr>
          <p:nvPr>
            <p:ph type="title"/>
          </p:nvPr>
        </p:nvSpPr>
        <p:spPr>
          <a:xfrm>
            <a:off x="1055599" y="1055077"/>
            <a:ext cx="2532909" cy="4794578"/>
          </a:xfrm>
        </p:spPr>
        <p:txBody>
          <a:bodyPr>
            <a:normAutofit/>
          </a:bodyPr>
          <a:lstStyle/>
          <a:p>
            <a:r>
              <a:rPr lang="en-US">
                <a:solidFill>
                  <a:srgbClr val="262626"/>
                </a:solidFill>
              </a:rPr>
              <a:t>Testing</a:t>
            </a:r>
          </a:p>
        </p:txBody>
      </p:sp>
      <p:sp useBgFill="1">
        <p:nvSpPr>
          <p:cNvPr id="26" name="Rectangle 2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41ED1E5-CAE4-8148-45A6-12F9AE8C90C2}"/>
              </a:ext>
            </a:extLst>
          </p:cNvPr>
          <p:cNvGraphicFramePr>
            <a:graphicFrameLocks noGrp="1"/>
          </p:cNvGraphicFramePr>
          <p:nvPr>
            <p:ph idx="1"/>
            <p:extLst>
              <p:ext uri="{D42A27DB-BD31-4B8C-83A1-F6EECF244321}">
                <p14:modId xmlns:p14="http://schemas.microsoft.com/office/powerpoint/2010/main" val="122330281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877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9FEA-AFA2-4B49-964F-46D22C65EA1C}"/>
              </a:ext>
            </a:extLst>
          </p:cNvPr>
          <p:cNvSpPr>
            <a:spLocks noGrp="1"/>
          </p:cNvSpPr>
          <p:nvPr>
            <p:ph type="title"/>
          </p:nvPr>
        </p:nvSpPr>
        <p:spPr>
          <a:xfrm>
            <a:off x="1295402" y="982132"/>
            <a:ext cx="9601196" cy="1303867"/>
          </a:xfrm>
        </p:spPr>
        <p:txBody>
          <a:bodyPr>
            <a:normAutofit/>
          </a:bodyPr>
          <a:lstStyle/>
          <a:p>
            <a:r>
              <a:rPr lang="en-US">
                <a:solidFill>
                  <a:srgbClr val="262626"/>
                </a:solidFill>
              </a:rPr>
              <a:t>What credits do I need to graduate?</a:t>
            </a:r>
          </a:p>
        </p:txBody>
      </p:sp>
      <p:graphicFrame>
        <p:nvGraphicFramePr>
          <p:cNvPr id="5" name="Content Placeholder 2">
            <a:extLst>
              <a:ext uri="{FF2B5EF4-FFF2-40B4-BE49-F238E27FC236}">
                <a16:creationId xmlns:a16="http://schemas.microsoft.com/office/drawing/2014/main" id="{627ABC8B-8144-5B44-31D0-9D537AAC0969}"/>
              </a:ext>
            </a:extLst>
          </p:cNvPr>
          <p:cNvGraphicFramePr>
            <a:graphicFrameLocks noGrp="1"/>
          </p:cNvGraphicFramePr>
          <p:nvPr>
            <p:ph idx="1"/>
            <p:extLst>
              <p:ext uri="{D42A27DB-BD31-4B8C-83A1-F6EECF244321}">
                <p14:modId xmlns:p14="http://schemas.microsoft.com/office/powerpoint/2010/main" val="13024692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3390857"/>
      </p:ext>
    </p:extLst>
  </p:cSld>
  <p:clrMapOvr>
    <a:masterClrMapping/>
  </p:clrMapOvr>
  <mc:AlternateContent xmlns:mc="http://schemas.openxmlformats.org/markup-compatibility/2006" xmlns:p14="http://schemas.microsoft.com/office/powerpoint/2010/main">
    <mc:Choice Requires="p14">
      <p:transition spd="slow" p14:dur="2000" advTm="37384"/>
    </mc:Choice>
    <mc:Fallback xmlns="">
      <p:transition spd="slow" advTm="373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E67A-4B14-44AA-A568-4A64D31F29B5}"/>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Credits</a:t>
            </a:r>
          </a:p>
        </p:txBody>
      </p:sp>
      <p:graphicFrame>
        <p:nvGraphicFramePr>
          <p:cNvPr id="5" name="Content Placeholder 2">
            <a:extLst>
              <a:ext uri="{FF2B5EF4-FFF2-40B4-BE49-F238E27FC236}">
                <a16:creationId xmlns:a16="http://schemas.microsoft.com/office/drawing/2014/main" id="{9C3E4FFF-A53D-5C8D-058E-825B4115E414}"/>
              </a:ext>
            </a:extLst>
          </p:cNvPr>
          <p:cNvGraphicFramePr>
            <a:graphicFrameLocks noGrp="1"/>
          </p:cNvGraphicFramePr>
          <p:nvPr>
            <p:ph idx="1"/>
            <p:extLst>
              <p:ext uri="{D42A27DB-BD31-4B8C-83A1-F6EECF244321}">
                <p14:modId xmlns:p14="http://schemas.microsoft.com/office/powerpoint/2010/main" val="1751642332"/>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711045"/>
      </p:ext>
    </p:extLst>
  </p:cSld>
  <p:clrMapOvr>
    <a:masterClrMapping/>
  </p:clrMapOvr>
  <mc:AlternateContent xmlns:mc="http://schemas.openxmlformats.org/markup-compatibility/2006" xmlns:p14="http://schemas.microsoft.com/office/powerpoint/2010/main">
    <mc:Choice Requires="p14">
      <p:transition spd="slow" p14:dur="2000" advTm="50544"/>
    </mc:Choice>
    <mc:Fallback xmlns="">
      <p:transition spd="slow" advTm="505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US">
                <a:solidFill>
                  <a:srgbClr val="262626"/>
                </a:solidFill>
                <a:latin typeface="Arial Black" panose="020B0A04020102020204" pitchFamily="34" charset="0"/>
              </a:rPr>
              <a:t>4 Year College/University Requirements</a:t>
            </a:r>
          </a:p>
        </p:txBody>
      </p:sp>
      <p:sp>
        <p:nvSpPr>
          <p:cNvPr id="3" name="Content Placeholder 2"/>
          <p:cNvSpPr>
            <a:spLocks noGrp="1"/>
          </p:cNvSpPr>
          <p:nvPr>
            <p:ph idx="1"/>
          </p:nvPr>
        </p:nvSpPr>
        <p:spPr>
          <a:xfrm>
            <a:off x="4887310" y="2573068"/>
            <a:ext cx="5675587" cy="3470380"/>
          </a:xfrm>
        </p:spPr>
        <p:txBody>
          <a:bodyPr>
            <a:normAutofit fontScale="92500" lnSpcReduction="20000"/>
          </a:bodyPr>
          <a:lstStyle/>
          <a:p>
            <a:pPr marL="0" indent="0" defTabSz="315468">
              <a:spcAft>
                <a:spcPts val="414"/>
              </a:spcAft>
              <a:buNone/>
            </a:pPr>
            <a:r>
              <a:rPr lang="en-US" sz="1500" b="1" kern="1200" cap="none" dirty="0">
                <a:solidFill>
                  <a:schemeClr val="tx1">
                    <a:lumMod val="85000"/>
                    <a:lumOff val="15000"/>
                  </a:schemeClr>
                </a:solidFill>
                <a:effectLst/>
                <a:latin typeface="Lucida Bright" panose="02040602050505020304" pitchFamily="18" charset="0"/>
                <a:ea typeface="+mn-ea"/>
                <a:cs typeface="+mn-cs"/>
              </a:rPr>
              <a:t>In addition to HS Grad </a:t>
            </a:r>
            <a:r>
              <a:rPr lang="en-US" sz="1500" b="1" dirty="0">
                <a:latin typeface="Lucida Bright" panose="02040602050505020304" pitchFamily="18" charset="0"/>
              </a:rPr>
              <a:t>r</a:t>
            </a:r>
            <a:r>
              <a:rPr lang="en-US" sz="1500" b="1" kern="1200" cap="none" dirty="0">
                <a:solidFill>
                  <a:schemeClr val="tx1">
                    <a:lumMod val="85000"/>
                    <a:lumOff val="15000"/>
                  </a:schemeClr>
                </a:solidFill>
                <a:effectLst/>
                <a:latin typeface="Lucida Bright" panose="02040602050505020304" pitchFamily="18" charset="0"/>
                <a:ea typeface="+mn-ea"/>
                <a:cs typeface="+mn-cs"/>
              </a:rPr>
              <a:t>equirements you must take:</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197168" indent="-197168" defTabSz="315468">
              <a:spcAft>
                <a:spcPts val="414"/>
              </a:spcAft>
            </a:pPr>
            <a:r>
              <a:rPr lang="en-US" sz="1500" kern="1200" cap="none" dirty="0">
                <a:solidFill>
                  <a:schemeClr val="tx1">
                    <a:lumMod val="85000"/>
                    <a:lumOff val="15000"/>
                  </a:schemeClr>
                </a:solidFill>
                <a:effectLst/>
                <a:latin typeface="Lucida Bright" panose="02040602050505020304" pitchFamily="18" charset="0"/>
                <a:ea typeface="+mn-ea"/>
                <a:cs typeface="+mn-cs"/>
              </a:rPr>
              <a:t>Algebra 2</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197168" indent="-197168" defTabSz="315468">
              <a:spcAft>
                <a:spcPts val="414"/>
              </a:spcAft>
            </a:pPr>
            <a:r>
              <a:rPr lang="en-US" sz="1500" kern="1200" cap="none" dirty="0">
                <a:solidFill>
                  <a:schemeClr val="tx1">
                    <a:lumMod val="85000"/>
                    <a:lumOff val="15000"/>
                  </a:schemeClr>
                </a:solidFill>
                <a:effectLst/>
                <a:latin typeface="Lucida Bright" panose="02040602050505020304" pitchFamily="18" charset="0"/>
                <a:ea typeface="+mn-ea"/>
                <a:cs typeface="+mn-cs"/>
              </a:rPr>
              <a:t>2 or 3 years of foreign language (consecutive, same language)</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0" indent="0" defTabSz="315468">
              <a:spcAft>
                <a:spcPts val="414"/>
              </a:spcAft>
              <a:buNone/>
            </a:pPr>
            <a:r>
              <a:rPr lang="en-US" sz="1500" b="1" kern="1200" cap="none" dirty="0">
                <a:solidFill>
                  <a:schemeClr val="tx1">
                    <a:lumMod val="85000"/>
                    <a:lumOff val="15000"/>
                  </a:schemeClr>
                </a:solidFill>
                <a:effectLst/>
                <a:latin typeface="Lucida Bright" panose="02040602050505020304" pitchFamily="18" charset="0"/>
                <a:ea typeface="+mn-ea"/>
                <a:cs typeface="+mn-cs"/>
              </a:rPr>
              <a:t>Recommendation:</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197168" indent="-197168" defTabSz="315468">
              <a:spcAft>
                <a:spcPts val="414"/>
              </a:spcAft>
            </a:pPr>
            <a:r>
              <a:rPr lang="en-US" sz="1500" kern="1200" cap="none" dirty="0">
                <a:solidFill>
                  <a:schemeClr val="tx1">
                    <a:lumMod val="85000"/>
                    <a:lumOff val="15000"/>
                  </a:schemeClr>
                </a:solidFill>
                <a:effectLst/>
                <a:latin typeface="Lucida Bright" panose="02040602050505020304" pitchFamily="18" charset="0"/>
                <a:ea typeface="+mn-ea"/>
                <a:cs typeface="+mn-cs"/>
              </a:rPr>
              <a:t>take foreign language throughout HS</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197168" indent="-197168" defTabSz="315468">
              <a:spcAft>
                <a:spcPts val="414"/>
              </a:spcAft>
            </a:pPr>
            <a:r>
              <a:rPr lang="en-US" sz="1500" kern="1200" cap="none" dirty="0">
                <a:solidFill>
                  <a:schemeClr val="tx1">
                    <a:lumMod val="85000"/>
                    <a:lumOff val="15000"/>
                  </a:schemeClr>
                </a:solidFill>
                <a:effectLst/>
                <a:latin typeface="Lucida Bright" panose="02040602050505020304" pitchFamily="18" charset="0"/>
                <a:ea typeface="+mn-ea"/>
                <a:cs typeface="+mn-cs"/>
              </a:rPr>
              <a:t>take advanced coursework (AP, DE, AICE, Honors)</a:t>
            </a:r>
            <a:br>
              <a:rPr lang="en-US" sz="1500" kern="1200" cap="none" dirty="0">
                <a:solidFill>
                  <a:schemeClr val="tx1">
                    <a:lumMod val="85000"/>
                    <a:lumOff val="15000"/>
                  </a:schemeClr>
                </a:solidFill>
                <a:effectLst/>
                <a:latin typeface="Lucida Bright" panose="02040602050505020304" pitchFamily="18" charset="0"/>
                <a:ea typeface="+mn-ea"/>
                <a:cs typeface="+mn-cs"/>
              </a:rPr>
            </a:br>
            <a:endParaRPr lang="en-US" sz="1500" kern="1200" cap="none" dirty="0">
              <a:solidFill>
                <a:schemeClr val="tx1">
                  <a:lumMod val="85000"/>
                  <a:lumOff val="15000"/>
                </a:schemeClr>
              </a:solidFill>
              <a:effectLst/>
              <a:latin typeface="Lucida Bright" panose="02040602050505020304" pitchFamily="18" charset="0"/>
              <a:ea typeface="+mn-ea"/>
              <a:cs typeface="+mn-cs"/>
            </a:endParaRPr>
          </a:p>
          <a:p>
            <a:pPr marL="197168" indent="-197168" defTabSz="315468">
              <a:spcAft>
                <a:spcPts val="414"/>
              </a:spcAft>
            </a:pPr>
            <a:r>
              <a:rPr lang="en-US" sz="1500" kern="1200" cap="none" dirty="0">
                <a:solidFill>
                  <a:schemeClr val="tx1">
                    <a:lumMod val="85000"/>
                    <a:lumOff val="15000"/>
                  </a:schemeClr>
                </a:solidFill>
                <a:effectLst/>
                <a:latin typeface="Lucida Bright" panose="02040602050505020304" pitchFamily="18" charset="0"/>
                <a:ea typeface="+mn-ea"/>
                <a:cs typeface="+mn-cs"/>
              </a:rPr>
              <a:t>take additional math and science courses (as advanced as you can)</a:t>
            </a:r>
          </a:p>
          <a:p>
            <a:pPr>
              <a:lnSpc>
                <a:spcPct val="90000"/>
              </a:lnSpc>
            </a:pPr>
            <a:endParaRPr lang="en-US" sz="1000" dirty="0">
              <a:latin typeface="Lucida Bright" panose="02040602050505020304" pitchFamily="18" charset="0"/>
            </a:endParaRPr>
          </a:p>
        </p:txBody>
      </p:sp>
      <p:pic>
        <p:nvPicPr>
          <p:cNvPr id="7" name="Picture 6">
            <a:extLst>
              <a:ext uri="{FF2B5EF4-FFF2-40B4-BE49-F238E27FC236}">
                <a16:creationId xmlns:a16="http://schemas.microsoft.com/office/drawing/2014/main" id="{551AA210-B12E-4608-85E0-7A794D1B5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2" y="2573067"/>
            <a:ext cx="3098956" cy="3197112"/>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81388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4186799" cy="1524558"/>
          </a:xfrm>
        </p:spPr>
        <p:txBody>
          <a:bodyPr anchor="b">
            <a:normAutofit/>
          </a:bodyPr>
          <a:lstStyle/>
          <a:p>
            <a:r>
              <a:rPr lang="en-US" dirty="0">
                <a:solidFill>
                  <a:schemeClr val="bg1"/>
                </a:solidFill>
              </a:rPr>
              <a:t>Post Secondary Options</a:t>
            </a:r>
          </a:p>
        </p:txBody>
      </p:sp>
      <p:sp>
        <p:nvSpPr>
          <p:cNvPr id="3" name="Content Placeholder 2"/>
          <p:cNvSpPr>
            <a:spLocks noGrp="1"/>
          </p:cNvSpPr>
          <p:nvPr>
            <p:ph type="body" sz="half" idx="13"/>
          </p:nvPr>
        </p:nvSpPr>
        <p:spPr>
          <a:xfrm>
            <a:off x="360000" y="2346531"/>
            <a:ext cx="4186799" cy="2164938"/>
          </a:xfrm>
        </p:spPr>
        <p:txBody>
          <a:bodyPr>
            <a:noAutofit/>
          </a:bodyPr>
          <a:lstStyle/>
          <a:p>
            <a:pPr marL="609600" indent="-609600">
              <a:buNone/>
            </a:pPr>
            <a:r>
              <a:rPr lang="en-US" sz="2400" i="1" dirty="0">
                <a:solidFill>
                  <a:schemeClr val="bg1"/>
                </a:solidFill>
              </a:rPr>
              <a:t>What are your choices?</a:t>
            </a:r>
          </a:p>
          <a:p>
            <a:pPr marL="1371600" lvl="2" indent="-457200">
              <a:buNone/>
            </a:pPr>
            <a:r>
              <a:rPr lang="en-US" sz="2400" dirty="0">
                <a:solidFill>
                  <a:schemeClr val="bg1"/>
                </a:solidFill>
              </a:rPr>
              <a:t>	</a:t>
            </a:r>
          </a:p>
          <a:p>
            <a:pPr marL="609600" indent="-609600">
              <a:buFontTx/>
              <a:buAutoNum type="arabicPeriod"/>
            </a:pPr>
            <a:r>
              <a:rPr lang="en-US" sz="2400" dirty="0">
                <a:solidFill>
                  <a:schemeClr val="bg1"/>
                </a:solidFill>
              </a:rPr>
              <a:t> 4-year college/university</a:t>
            </a:r>
          </a:p>
          <a:p>
            <a:pPr marL="609600" indent="-609600">
              <a:buFontTx/>
              <a:buAutoNum type="arabicPeriod"/>
            </a:pPr>
            <a:r>
              <a:rPr lang="en-US" sz="2400" dirty="0">
                <a:solidFill>
                  <a:schemeClr val="bg1"/>
                </a:solidFill>
              </a:rPr>
              <a:t> 2-year college</a:t>
            </a:r>
          </a:p>
          <a:p>
            <a:pPr marL="609600" indent="-609600">
              <a:buFontTx/>
              <a:buAutoNum type="arabicPeriod"/>
            </a:pPr>
            <a:r>
              <a:rPr lang="en-US" sz="2400" dirty="0">
                <a:solidFill>
                  <a:schemeClr val="bg1"/>
                </a:solidFill>
              </a:rPr>
              <a:t> Tech/Trade school</a:t>
            </a:r>
          </a:p>
          <a:p>
            <a:pPr marL="609600" indent="-609600">
              <a:buFontTx/>
              <a:buAutoNum type="arabicPeriod"/>
            </a:pPr>
            <a:r>
              <a:rPr lang="en-US" sz="2400" dirty="0">
                <a:solidFill>
                  <a:schemeClr val="bg1"/>
                </a:solidFill>
              </a:rPr>
              <a:t> Military—test required</a:t>
            </a:r>
          </a:p>
          <a:p>
            <a:pPr marL="609600" indent="-609600">
              <a:buFontTx/>
              <a:buAutoNum type="arabicPeriod"/>
            </a:pPr>
            <a:r>
              <a:rPr lang="en-US" sz="2400" dirty="0">
                <a:solidFill>
                  <a:schemeClr val="bg1"/>
                </a:solidFill>
              </a:rPr>
              <a:t> Work Force</a:t>
            </a:r>
          </a:p>
          <a:p>
            <a:endParaRPr lang="en-US" sz="2400" dirty="0">
              <a:solidFill>
                <a:schemeClr val="bg1"/>
              </a:solidFill>
            </a:endParaRPr>
          </a:p>
        </p:txBody>
      </p:sp>
      <p:pic>
        <p:nvPicPr>
          <p:cNvPr id="5" name="Picture 4" descr="Close-up of four hands holding graduation caps with gold tassels against a blue sky">
            <a:extLst>
              <a:ext uri="{FF2B5EF4-FFF2-40B4-BE49-F238E27FC236}">
                <a16:creationId xmlns:a16="http://schemas.microsoft.com/office/drawing/2014/main" id="{895E5E07-76D0-263E-7AAF-94B7F0BA6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153" y="826264"/>
            <a:ext cx="7227635" cy="4808863"/>
          </a:xfrm>
          <a:prstGeom prst="rect">
            <a:avLst/>
          </a:prstGeom>
        </p:spPr>
      </p:pic>
    </p:spTree>
    <p:extLst>
      <p:ext uri="{BB962C8B-B14F-4D97-AF65-F5344CB8AC3E}">
        <p14:creationId xmlns:p14="http://schemas.microsoft.com/office/powerpoint/2010/main" val="160422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1D51"/>
        </a:solidFill>
        <a:effectLst/>
      </p:bgPr>
    </p:bg>
    <p:spTree>
      <p:nvGrpSpPr>
        <p:cNvPr id="1" name=""/>
        <p:cNvGrpSpPr/>
        <p:nvPr/>
      </p:nvGrpSpPr>
      <p:grpSpPr>
        <a:xfrm>
          <a:off x="0" y="0"/>
          <a:ext cx="0" cy="0"/>
          <a:chOff x="0" y="0"/>
          <a:chExt cx="0" cy="0"/>
        </a:xfrm>
      </p:grpSpPr>
      <p:graphicFrame>
        <p:nvGraphicFramePr>
          <p:cNvPr id="23" name="Content Placeholder 2">
            <a:extLst>
              <a:ext uri="{FF2B5EF4-FFF2-40B4-BE49-F238E27FC236}">
                <a16:creationId xmlns:a16="http://schemas.microsoft.com/office/drawing/2014/main" id="{A79D2422-0E14-A455-C36D-742F00DA1549}"/>
              </a:ext>
            </a:extLst>
          </p:cNvPr>
          <p:cNvGraphicFramePr>
            <a:graphicFrameLocks noGrp="1"/>
          </p:cNvGraphicFramePr>
          <p:nvPr>
            <p:ph idx="1"/>
            <p:extLst>
              <p:ext uri="{D42A27DB-BD31-4B8C-83A1-F6EECF244321}">
                <p14:modId xmlns:p14="http://schemas.microsoft.com/office/powerpoint/2010/main" val="3825927854"/>
              </p:ext>
            </p:extLst>
          </p:nvPr>
        </p:nvGraphicFramePr>
        <p:xfrm>
          <a:off x="3174984" y="345440"/>
          <a:ext cx="8328042" cy="6238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6483D23-9C11-43C2-8EF3-A3A2F4051CD3}"/>
              </a:ext>
            </a:extLst>
          </p:cNvPr>
          <p:cNvSpPr>
            <a:spLocks noGrp="1"/>
          </p:cNvSpPr>
          <p:nvPr>
            <p:ph type="title"/>
          </p:nvPr>
        </p:nvSpPr>
        <p:spPr>
          <a:xfrm>
            <a:off x="535021" y="685800"/>
            <a:ext cx="2639962" cy="5105400"/>
          </a:xfrm>
        </p:spPr>
        <p:txBody>
          <a:bodyPr>
            <a:normAutofit/>
          </a:bodyPr>
          <a:lstStyle/>
          <a:p>
            <a:r>
              <a:rPr lang="en-US">
                <a:solidFill>
                  <a:srgbClr val="FFFFFF"/>
                </a:solidFill>
              </a:rPr>
              <a:t>Where do you want to go?</a:t>
            </a:r>
          </a:p>
        </p:txBody>
      </p:sp>
    </p:spTree>
    <p:extLst>
      <p:ext uri="{BB962C8B-B14F-4D97-AF65-F5344CB8AC3E}">
        <p14:creationId xmlns:p14="http://schemas.microsoft.com/office/powerpoint/2010/main" val="40342902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1_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996</TotalTime>
  <Words>1433</Words>
  <Application>Microsoft Office PowerPoint</Application>
  <PresentationFormat>Widescreen</PresentationFormat>
  <Paragraphs>201</Paragraphs>
  <Slides>28</Slides>
  <Notes>1</Notes>
  <HiddenSlides>0</HiddenSlides>
  <MMClips>3</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Aptos</vt:lpstr>
      <vt:lpstr>Aptos Display</vt:lpstr>
      <vt:lpstr>Arial</vt:lpstr>
      <vt:lpstr>Arial Black</vt:lpstr>
      <vt:lpstr>Calibri</vt:lpstr>
      <vt:lpstr>Corbel</vt:lpstr>
      <vt:lpstr>Garamond</vt:lpstr>
      <vt:lpstr>Gill Sans MT</vt:lpstr>
      <vt:lpstr>Lucida Bright</vt:lpstr>
      <vt:lpstr>Open Sans</vt:lpstr>
      <vt:lpstr>OpenSans-Regular</vt:lpstr>
      <vt:lpstr>Organic</vt:lpstr>
      <vt:lpstr>Gallery</vt:lpstr>
      <vt:lpstr>1_Office Theme</vt:lpstr>
      <vt:lpstr>Class of 2026 </vt:lpstr>
      <vt:lpstr>Meet your Counselors</vt:lpstr>
      <vt:lpstr>Know your Graduation Requirements</vt:lpstr>
      <vt:lpstr>Testing</vt:lpstr>
      <vt:lpstr>What credits do I need to graduate?</vt:lpstr>
      <vt:lpstr>Credits</vt:lpstr>
      <vt:lpstr>4 Year College/University Requirements</vt:lpstr>
      <vt:lpstr>Post Secondary Options</vt:lpstr>
      <vt:lpstr>Where do you want to go?</vt:lpstr>
      <vt:lpstr>Need Help?</vt:lpstr>
      <vt:lpstr>Register to take SAT and/or ACT</vt:lpstr>
      <vt:lpstr>PSAT NMSQT</vt:lpstr>
      <vt:lpstr>PowerPoint Presentation</vt:lpstr>
      <vt:lpstr>Bright Future Scholarship</vt:lpstr>
      <vt:lpstr>Florida Academic Scholar (FAS) </vt:lpstr>
      <vt:lpstr>Florida Medallion Scholar (FMS) </vt:lpstr>
      <vt:lpstr>Gold Seal Vocational Scholar (GSV) </vt:lpstr>
      <vt:lpstr>Gold Seal CAPE Scholar</vt:lpstr>
      <vt:lpstr>Dual Enrollment at SPC</vt:lpstr>
      <vt:lpstr>Early Admission-12th grade at SPC</vt:lpstr>
      <vt:lpstr>PowerPoint Presentation</vt:lpstr>
      <vt:lpstr>College and Career Fairs</vt:lpstr>
      <vt:lpstr>Fall 2024 College Visits</vt:lpstr>
      <vt:lpstr>Looking for post secondary information? </vt:lpstr>
      <vt:lpstr>Padlet</vt:lpstr>
      <vt:lpstr>CWMP  “Remind Invite”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2019</dc:title>
  <dc:creator>Jeannine</dc:creator>
  <cp:lastModifiedBy>Madej Amanda</cp:lastModifiedBy>
  <cp:revision>39</cp:revision>
  <dcterms:created xsi:type="dcterms:W3CDTF">2017-09-17T17:47:40Z</dcterms:created>
  <dcterms:modified xsi:type="dcterms:W3CDTF">2024-09-10T15:31:37Z</dcterms:modified>
</cp:coreProperties>
</file>